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27D1-0EA2-4C62-BE1D-F48F2B7DB00F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0FD5-3BDE-461E-A9A6-605FA479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27D1-0EA2-4C62-BE1D-F48F2B7DB00F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0FD5-3BDE-461E-A9A6-605FA479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1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27D1-0EA2-4C62-BE1D-F48F2B7DB00F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0FD5-3BDE-461E-A9A6-605FA479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5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27D1-0EA2-4C62-BE1D-F48F2B7DB00F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0FD5-3BDE-461E-A9A6-605FA479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2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27D1-0EA2-4C62-BE1D-F48F2B7DB00F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0FD5-3BDE-461E-A9A6-605FA479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5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27D1-0EA2-4C62-BE1D-F48F2B7DB00F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0FD5-3BDE-461E-A9A6-605FA479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5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27D1-0EA2-4C62-BE1D-F48F2B7DB00F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0FD5-3BDE-461E-A9A6-605FA479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7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27D1-0EA2-4C62-BE1D-F48F2B7DB00F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0FD5-3BDE-461E-A9A6-605FA479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4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27D1-0EA2-4C62-BE1D-F48F2B7DB00F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0FD5-3BDE-461E-A9A6-605FA479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7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27D1-0EA2-4C62-BE1D-F48F2B7DB00F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0FD5-3BDE-461E-A9A6-605FA479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9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27D1-0EA2-4C62-BE1D-F48F2B7DB00F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0FD5-3BDE-461E-A9A6-605FA479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6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327D1-0EA2-4C62-BE1D-F48F2B7DB00F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80FD5-3BDE-461E-A9A6-605FA479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9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 Movers Symposium 2006 - Introduction</a:t>
            </a:r>
            <a:endParaRPr lang="en-US" dirty="0"/>
          </a:p>
        </p:txBody>
      </p:sp>
      <p:pic>
        <p:nvPicPr>
          <p:cNvPr id="6" name="Lundy Intro512K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43213" y="1825625"/>
            <a:ext cx="6507162" cy="4351338"/>
          </a:xfrm>
        </p:spPr>
      </p:pic>
    </p:spTree>
    <p:extLst>
      <p:ext uri="{BB962C8B-B14F-4D97-AF65-F5344CB8AC3E}">
        <p14:creationId xmlns:p14="http://schemas.microsoft.com/office/powerpoint/2010/main" val="161370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Prime Movers Symposium 2006 - Introduction</vt:lpstr>
    </vt:vector>
  </TitlesOfParts>
  <Company>Kennesaw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 Movers Symposium 2006 - Introduction</dc:title>
  <dc:creator>EA1</dc:creator>
  <cp:lastModifiedBy>EA1</cp:lastModifiedBy>
  <cp:revision>1</cp:revision>
  <dcterms:created xsi:type="dcterms:W3CDTF">2018-03-16T18:23:17Z</dcterms:created>
  <dcterms:modified xsi:type="dcterms:W3CDTF">2018-03-16T18:23:51Z</dcterms:modified>
</cp:coreProperties>
</file>