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7" r:id="rId4"/>
    <p:sldId id="262" r:id="rId5"/>
    <p:sldId id="258" r:id="rId6"/>
    <p:sldId id="259" r:id="rId7"/>
    <p:sldId id="261" r:id="rId8"/>
    <p:sldId id="270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96BB-0688-435B-8930-5BCF08FAB2FF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82215-7E69-4149-86C1-8A695D2AB3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ciencemag.org/content/338/6114/1576.fu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a/aa/Polarlich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3" y="430549"/>
            <a:ext cx="9194646" cy="5996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CH. 35 Light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Kennesaw State University</a:t>
            </a:r>
          </a:p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Physics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2213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Snell’s Law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Snell’s Law of Refraction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2287587"/>
            <a:ext cx="5949950" cy="608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://upload.wikimedia.org/wikipedia/commons/thumb/d/d1/Snells_law.svg/641px-Snells_la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3171825"/>
            <a:ext cx="61055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Snell’s Law Critical Angle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1752600"/>
            <a:ext cx="5949950" cy="992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http://cord.org/step_online/st1-3/images/Figure03-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429000"/>
            <a:ext cx="428625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Huygens’s Principle: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i="1" dirty="0"/>
              <a:t>Every point on a wave-front may be considered a source of secondary spherical wavelets which spread out in the forward direction at the speed of light. The new wave-front is the tangential surface to all of these secondary wavelets.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 direction of propagation of the wave is always perpendicular to the surface of the </a:t>
            </a:r>
            <a:r>
              <a:rPr lang="en-US" sz="2400" dirty="0" smtClean="0"/>
              <a:t>wave-front </a:t>
            </a:r>
            <a:r>
              <a:rPr lang="en-US" sz="2400" dirty="0"/>
              <a:t>at each point.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" y="3352800"/>
            <a:ext cx="48822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6868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Huygens's Principle Applied to Reflection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Angle of Incidence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Angle of Reflection r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astarmathsandphysics.com/ib_physics_notes/waves_and_oscillations/ib_physics_notes_huygens_principle_html_m7a30c6f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24525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83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Huygens's Principle Applied to Refraction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4578" name="Picture 2" descr="http://cnx.org/content/m42505/latest/Figure_28_02_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1"/>
            <a:ext cx="6096000" cy="37338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981450" cy="619125"/>
          </a:xfrm>
          <a:prstGeom prst="rect">
            <a:avLst/>
          </a:prstGeom>
          <a:noFill/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257800"/>
            <a:ext cx="5257800" cy="817600"/>
          </a:xfrm>
          <a:prstGeom prst="rect">
            <a:avLst/>
          </a:prstGeom>
          <a:noFill/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6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Light is a form of electromagnetic radiation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The light wave is composed of electric as well as magnetic fields perpendicular to each other and the motion of this wave is perpendicular to both of these fields.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                </a:t>
            </a:r>
          </a:p>
        </p:txBody>
      </p:sp>
      <p:pic>
        <p:nvPicPr>
          <p:cNvPr id="4" name="Picture 4" descr="http://micro.magnet.fsu.edu/primer/java/wavebasics/basicwavesjava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24400" cy="33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Light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Energy of a photon: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</a:t>
            </a:r>
            <a:r>
              <a:rPr lang="en-US" sz="2400" i="1" dirty="0" smtClean="0"/>
              <a:t>h</a:t>
            </a:r>
            <a:r>
              <a:rPr lang="en-US" sz="2400" dirty="0" smtClean="0"/>
              <a:t> = Planck’s constant = 6.63 x 10</a:t>
            </a:r>
            <a:r>
              <a:rPr lang="en-US" sz="2400" baseline="30000" dirty="0" smtClean="0"/>
              <a:t>-34</a:t>
            </a:r>
            <a:r>
              <a:rPr lang="en-US" sz="2400" dirty="0" smtClean="0"/>
              <a:t> J.s</a:t>
            </a:r>
          </a:p>
          <a:p>
            <a:endParaRPr lang="en-US" dirty="0" smtClean="0"/>
          </a:p>
          <a:p>
            <a:r>
              <a:rPr lang="en-US" dirty="0" smtClean="0"/>
              <a:t>Light has dual nature (wave/particle)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949950" cy="608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chemwiki.ucdavis.edu/@api/deki/files/4912/=w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4057649"/>
            <a:ext cx="6467475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Light Particle Nature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http://www.sciencemag.org/content/338/6114/1576.full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(Example) Photoelectric Effect:</a:t>
            </a:r>
            <a:endParaRPr lang="en-US" dirty="0"/>
          </a:p>
        </p:txBody>
      </p:sp>
      <p:pic>
        <p:nvPicPr>
          <p:cNvPr id="22530" name="Picture 2" descr="http://hyperphysics.phy-astr.gsu.edu/hbase/imgmod2/pel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3876675"/>
            <a:ext cx="4524375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Other Characteristics of Light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is </a:t>
            </a:r>
            <a:r>
              <a:rPr lang="en-US" smtClean="0"/>
              <a:t>quantized </a:t>
            </a:r>
            <a:endParaRPr lang="en-US" dirty="0" smtClean="0"/>
          </a:p>
          <a:p>
            <a:r>
              <a:rPr lang="en-US" dirty="0" smtClean="0"/>
              <a:t>Frequency and wavelength can change and relate via equation: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Light has speed (“c”) of 3.00 x 10</a:t>
            </a:r>
            <a:r>
              <a:rPr lang="en-US" baseline="30000" dirty="0" smtClean="0"/>
              <a:t>8</a:t>
            </a:r>
            <a:r>
              <a:rPr lang="en-US" dirty="0" smtClean="0"/>
              <a:t> m/s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3278187"/>
            <a:ext cx="5949950" cy="608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Electromagnetic Spectrum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www.pion.cz/_sites/pion/upload/images/a14cf10a5583d19f7cfdebd63cf64382_electromagnetic-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39048"/>
            <a:ext cx="7924800" cy="470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Speed of Light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 vacuum: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medium: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Where n = index of refraction</a:t>
            </a:r>
          </a:p>
          <a:p>
            <a:r>
              <a:rPr lang="en-US" dirty="0" smtClean="0"/>
              <a:t>     </a:t>
            </a:r>
            <a:r>
              <a:rPr lang="en-US" dirty="0"/>
              <a:t>Examples:  </a:t>
            </a:r>
            <a:r>
              <a:rPr lang="en-US" dirty="0" smtClean="0"/>
              <a:t>	Vacuum    </a:t>
            </a:r>
            <a:r>
              <a:rPr lang="en-US" dirty="0"/>
              <a:t>n= 1.00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	Air              </a:t>
            </a:r>
            <a:r>
              <a:rPr lang="en-US" dirty="0"/>
              <a:t>n= 1.01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	Water        </a:t>
            </a:r>
            <a:r>
              <a:rPr lang="en-US" dirty="0"/>
              <a:t>n= 1.33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	Glass          </a:t>
            </a:r>
            <a:r>
              <a:rPr lang="en-US" dirty="0"/>
              <a:t>n= 1.50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	Diamond  </a:t>
            </a:r>
            <a:r>
              <a:rPr lang="en-US" dirty="0"/>
              <a:t>n= 2.10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1981200"/>
            <a:ext cx="5949950" cy="608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5949950" cy="919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Reflection Of Light</a:t>
            </a:r>
          </a:p>
          <a:p>
            <a:pPr algn="ctr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light hits a surface, the angle between the incident ray and the normal to the surface is called the </a:t>
            </a:r>
            <a:r>
              <a:rPr lang="en-US" sz="2400" u="sng" dirty="0" smtClean="0"/>
              <a:t>angle of incidence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the incident ray hits a reflecting surface, the angle between the reflected ray  and the normal to the reflecting surface is called the </a:t>
            </a:r>
            <a:r>
              <a:rPr lang="en-US" sz="2400" u="sng" dirty="0" smtClean="0"/>
              <a:t>angle of reflection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angle of incidence is always equal to the angle of reflection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93563"/>
            <a:ext cx="5715000" cy="27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Refraction Of Light</a:t>
            </a:r>
          </a:p>
          <a:p>
            <a:pPr algn="ctr"/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When a ray of light is incident on the interphase of two different materials,  the ray gets refracted when it enters a new medium.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refracted ray makes an angle of refraction with the normal to the refracting surface.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light travels from lighter to denser medium, the refracted ray bends towards the normal.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light ray travels from denser to lighter medium, the refracted ray moves away from the normal.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299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CH. 35 Light</vt:lpstr>
      <vt:lpstr>PowerPoint Presentation</vt:lpstr>
      <vt:lpstr>Light</vt:lpstr>
      <vt:lpstr>Light Particle Nature</vt:lpstr>
      <vt:lpstr>Other Characteristics of Light</vt:lpstr>
      <vt:lpstr>Electromagnetic Spectrum</vt:lpstr>
      <vt:lpstr>Speed of Light</vt:lpstr>
      <vt:lpstr>PowerPoint Presentation</vt:lpstr>
      <vt:lpstr>PowerPoint Presentation</vt:lpstr>
      <vt:lpstr>Snell’s Law</vt:lpstr>
      <vt:lpstr>Snell’s Law Critical Angle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35 Light</dc:title>
  <dc:creator>Josh D</dc:creator>
  <cp:lastModifiedBy>juser</cp:lastModifiedBy>
  <cp:revision>32</cp:revision>
  <dcterms:created xsi:type="dcterms:W3CDTF">2013-04-25T17:18:36Z</dcterms:created>
  <dcterms:modified xsi:type="dcterms:W3CDTF">2017-01-10T18:44:10Z</dcterms:modified>
</cp:coreProperties>
</file>