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8641-4ABC-4627-9628-F78A5C3191C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C518-5C9E-4E94-9FAE-A97FD6B5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784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8641-4ABC-4627-9628-F78A5C3191C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C518-5C9E-4E94-9FAE-A97FD6B5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5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8641-4ABC-4627-9628-F78A5C3191C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C518-5C9E-4E94-9FAE-A97FD6B5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8641-4ABC-4627-9628-F78A5C3191C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C518-5C9E-4E94-9FAE-A97FD6B5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4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8641-4ABC-4627-9628-F78A5C3191C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C518-5C9E-4E94-9FAE-A97FD6B5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8641-4ABC-4627-9628-F78A5C3191C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C518-5C9E-4E94-9FAE-A97FD6B5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91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8641-4ABC-4627-9628-F78A5C3191C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C518-5C9E-4E94-9FAE-A97FD6B5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26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8641-4ABC-4627-9628-F78A5C3191C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C518-5C9E-4E94-9FAE-A97FD6B5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5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8641-4ABC-4627-9628-F78A5C3191C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C518-5C9E-4E94-9FAE-A97FD6B5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8641-4ABC-4627-9628-F78A5C3191C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C518-5C9E-4E94-9FAE-A97FD6B5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7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48641-4ABC-4627-9628-F78A5C3191C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C518-5C9E-4E94-9FAE-A97FD6B5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8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48641-4ABC-4627-9628-F78A5C3191CC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C518-5C9E-4E94-9FAE-A97FD6B5C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9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77200" cy="2898775"/>
          </a:xfrm>
        </p:spPr>
        <p:txBody>
          <a:bodyPr>
            <a:normAutofit/>
          </a:bodyPr>
          <a:lstStyle/>
          <a:p>
            <a:r>
              <a:rPr lang="en-US" b="1" dirty="0" smtClean="0"/>
              <a:t>Temperature &amp; the Laws of Thermodynamics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8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Summary of Thermodynamic Laws </a:t>
            </a:r>
            <a:endParaRPr lang="en-US" b="1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8010620" cy="431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96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Zeroth Law of Thermodynamics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If objects A and B are separately in thermal equilibrium with a third object C, then A and B are in thermal equilibrium with each other.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489555"/>
            <a:ext cx="2890838" cy="2625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591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Temperature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he property that determines whether an object is in thermal equilibrium with another.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Temperature is a measurement of the average kinetic energy of the molecules in an object or system. It is a means of determining the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average internal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energy within the system. </a:t>
            </a:r>
          </a:p>
        </p:txBody>
      </p:sp>
    </p:spTree>
    <p:extLst>
      <p:ext uri="{BB962C8B-B14F-4D97-AF65-F5344CB8AC3E}">
        <p14:creationId xmlns:p14="http://schemas.microsoft.com/office/powerpoint/2010/main" val="184583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Some physical properties that change with temperature: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Volume of a liquid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dimensions of a solid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pressure of a gas at constant volume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volume of a gas at constant pressure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electric resistance of a conductor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The color of an object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92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  <a:cs typeface="Arial" pitchFamily="34" charset="0"/>
              </a:rPr>
              <a:t>The Celsius, Fahrenheit, and Kelvin Temperature Conversions  </a:t>
            </a:r>
            <a:endParaRPr lang="en-US" b="1" dirty="0">
              <a:latin typeface="+mn-lt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629234"/>
              </p:ext>
            </p:extLst>
          </p:nvPr>
        </p:nvGraphicFramePr>
        <p:xfrm>
          <a:off x="533400" y="1905000"/>
          <a:ext cx="7747318" cy="20116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75118"/>
                <a:gridCol w="2057400"/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From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To Fahrenheit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 </a:t>
                      </a:r>
                      <a:r>
                        <a:rPr lang="en-US" dirty="0" smtClean="0"/>
                        <a:t>Celsius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To Kelvin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Fahrenheit (F)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(F - 32) * 5/9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(F - 32) * 5/9 + 273.15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Celsius (C or </a:t>
                      </a:r>
                      <a:r>
                        <a:rPr lang="en-US" baseline="30000"/>
                        <a:t>o</a:t>
                      </a:r>
                      <a:r>
                        <a:rPr lang="en-US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(C * 9/5) + 32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 + 273.15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Kelvin (K)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(K - 273.15) * 9/5 + 32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K - 273.15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2000" y="4343400"/>
                <a:ext cx="7315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itchFamily="34" charset="0"/>
                    <a:cs typeface="Arial" pitchFamily="34" charset="0"/>
                  </a:rPr>
                  <a:t>*</a:t>
                </a:r>
                <a:r>
                  <a:rPr lang="en-US" dirty="0" smtClean="0">
                    <a:cs typeface="Arial" pitchFamily="34" charset="0"/>
                  </a:rPr>
                  <a:t>When encountering an equation that calls for T,  convert all temperatures to K. When the equation contains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𝑇</m:t>
                    </m:r>
                  </m:oMath>
                </a14:m>
                <a:r>
                  <a:rPr lang="en-US" dirty="0" smtClean="0">
                    <a:cs typeface="Arial" pitchFamily="34" charset="0"/>
                  </a:rPr>
                  <a:t>, using Celsius temperatures will give you the correct answer. </a:t>
                </a:r>
                <a:endParaRPr lang="en-US" dirty="0"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343400"/>
                <a:ext cx="7315200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667" t="-3974" b="-9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176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First Law of Thermodynamics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cs typeface="Arial" pitchFamily="34" charset="0"/>
              </a:rPr>
              <a:t>Energy can be changed from one form to another, but it cannot be created or destroyed. </a:t>
            </a:r>
          </a:p>
          <a:p>
            <a:endParaRPr lang="en-US" sz="3600" b="1" dirty="0" smtClean="0">
              <a:cs typeface="Arial" pitchFamily="34" charset="0"/>
            </a:endParaRPr>
          </a:p>
          <a:p>
            <a:r>
              <a:rPr lang="en-US" sz="3600" b="1" dirty="0" smtClean="0">
                <a:cs typeface="Arial" pitchFamily="34" charset="0"/>
              </a:rPr>
              <a:t>The total amount of energy and matter in the Universe remains constant, merely changing from one form to another.</a:t>
            </a:r>
            <a:endParaRPr lang="en-US" sz="36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3400"/>
            <a:ext cx="7438703" cy="558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435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Second Law of Thermodynamics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second law of thermodynamics states that for any process occurring in a closed system, the entropy increases for an irreversible system and remains constant for a reversible system, but never decreases.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9501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463591"/>
            <a:ext cx="8035159" cy="6013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540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322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Temperature &amp; the Laws of Thermodynamics Introduction </vt:lpstr>
      <vt:lpstr>Zeroth Law of Thermodynamics</vt:lpstr>
      <vt:lpstr>Temperature </vt:lpstr>
      <vt:lpstr>Temperature Cont’d</vt:lpstr>
      <vt:lpstr>The Celsius, Fahrenheit, and Kelvin Temperature Conversions  </vt:lpstr>
      <vt:lpstr>First Law of Thermodynamics </vt:lpstr>
      <vt:lpstr>PowerPoint Presentation</vt:lpstr>
      <vt:lpstr>Second Law of Thermodynamics </vt:lpstr>
      <vt:lpstr>PowerPoint Presentation</vt:lpstr>
      <vt:lpstr>Summary of Thermodynamic Laws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Temperature and the first law of thermodynamics Lecture Notes Jan 17, 2012</dc:title>
  <dc:creator>kpsareva</dc:creator>
  <cp:lastModifiedBy>juser</cp:lastModifiedBy>
  <cp:revision>9</cp:revision>
  <dcterms:created xsi:type="dcterms:W3CDTF">2012-02-04T01:37:48Z</dcterms:created>
  <dcterms:modified xsi:type="dcterms:W3CDTF">2014-11-19T21:03:00Z</dcterms:modified>
</cp:coreProperties>
</file>