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5" r:id="rId2"/>
  </p:sldMasterIdLst>
  <p:notesMasterIdLst>
    <p:notesMasterId r:id="rId19"/>
  </p:notesMasterIdLst>
  <p:sldIdLst>
    <p:sldId id="449" r:id="rId3"/>
    <p:sldId id="257" r:id="rId4"/>
    <p:sldId id="454" r:id="rId5"/>
    <p:sldId id="455" r:id="rId6"/>
    <p:sldId id="450" r:id="rId7"/>
    <p:sldId id="451" r:id="rId8"/>
    <p:sldId id="452" r:id="rId9"/>
    <p:sldId id="459" r:id="rId10"/>
    <p:sldId id="458" r:id="rId11"/>
    <p:sldId id="456" r:id="rId12"/>
    <p:sldId id="258" r:id="rId13"/>
    <p:sldId id="447" r:id="rId14"/>
    <p:sldId id="457" r:id="rId15"/>
    <p:sldId id="260" r:id="rId16"/>
    <p:sldId id="460" r:id="rId17"/>
    <p:sldId id="45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489972-660E-2B4C-A445-79ED48497693}" v="2" dt="2026-10-12T15:10:43.3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/>
    <p:restoredTop sz="86295"/>
  </p:normalViewPr>
  <p:slideViewPr>
    <p:cSldViewPr snapToGrid="0">
      <p:cViewPr varScale="1">
        <p:scale>
          <a:sx n="62" d="100"/>
          <a:sy n="62" d="100"/>
        </p:scale>
        <p:origin x="200" y="9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Dockery" userId="05a86f92-abb5-4781-b628-b72e0426a454" providerId="ADAL" clId="{12E6E399-1FBD-5199-AD48-897EA3BC8D86}"/>
    <pc:docChg chg="undo custSel addSld delSld modSld sldOrd delMainMaster">
      <pc:chgData name="Christopher Dockery" userId="05a86f92-abb5-4781-b628-b72e0426a454" providerId="ADAL" clId="{12E6E399-1FBD-5199-AD48-897EA3BC8D86}" dt="2026-10-12T15:11:58.589" v="4895" actId="1076"/>
      <pc:docMkLst>
        <pc:docMk/>
      </pc:docMkLst>
      <pc:sldChg chg="addSp delSp modSp mod">
        <pc:chgData name="Christopher Dockery" userId="05a86f92-abb5-4781-b628-b72e0426a454" providerId="ADAL" clId="{12E6E399-1FBD-5199-AD48-897EA3BC8D86}" dt="2026-10-07T13:55:02.766" v="4667" actId="20577"/>
        <pc:sldMkLst>
          <pc:docMk/>
          <pc:sldMk cId="1193353284" sldId="257"/>
        </pc:sldMkLst>
        <pc:spChg chg="mod">
          <ac:chgData name="Christopher Dockery" userId="05a86f92-abb5-4781-b628-b72e0426a454" providerId="ADAL" clId="{12E6E399-1FBD-5199-AD48-897EA3BC8D86}" dt="2026-10-01T13:34:32.304" v="34" actId="20577"/>
          <ac:spMkLst>
            <pc:docMk/>
            <pc:sldMk cId="1193353284" sldId="257"/>
            <ac:spMk id="2" creationId="{802E40B8-0D67-4D48-8F90-611F6B638ADA}"/>
          </ac:spMkLst>
        </pc:spChg>
        <pc:spChg chg="mod">
          <ac:chgData name="Christopher Dockery" userId="05a86f92-abb5-4781-b628-b72e0426a454" providerId="ADAL" clId="{12E6E399-1FBD-5199-AD48-897EA3BC8D86}" dt="2026-10-07T13:55:02.766" v="4667" actId="20577"/>
          <ac:spMkLst>
            <pc:docMk/>
            <pc:sldMk cId="1193353284" sldId="257"/>
            <ac:spMk id="9" creationId="{7B2CD943-5212-4024-B9BE-FC9EF504FF14}"/>
          </ac:spMkLst>
        </pc:spChg>
      </pc:sldChg>
      <pc:sldChg chg="addSp delSp modSp mod ord">
        <pc:chgData name="Christopher Dockery" userId="05a86f92-abb5-4781-b628-b72e0426a454" providerId="ADAL" clId="{12E6E399-1FBD-5199-AD48-897EA3BC8D86}" dt="2026-10-07T13:20:52.230" v="3873" actId="108"/>
        <pc:sldMkLst>
          <pc:docMk/>
          <pc:sldMk cId="1950270999" sldId="258"/>
        </pc:sldMkLst>
        <pc:spChg chg="add mod">
          <ac:chgData name="Christopher Dockery" userId="05a86f92-abb5-4781-b628-b72e0426a454" providerId="ADAL" clId="{12E6E399-1FBD-5199-AD48-897EA3BC8D86}" dt="2026-10-07T13:20:52.230" v="3873" actId="108"/>
          <ac:spMkLst>
            <pc:docMk/>
            <pc:sldMk cId="1950270999" sldId="258"/>
            <ac:spMk id="6" creationId="{C29B289A-A79B-EFB4-9B7D-C7404ED1361A}"/>
          </ac:spMkLst>
        </pc:spChg>
        <pc:spChg chg="add del">
          <ac:chgData name="Christopher Dockery" userId="05a86f92-abb5-4781-b628-b72e0426a454" providerId="ADAL" clId="{12E6E399-1FBD-5199-AD48-897EA3BC8D86}" dt="2026-10-01T18:26:51.182" v="485" actId="478"/>
          <ac:spMkLst>
            <pc:docMk/>
            <pc:sldMk cId="1950270999" sldId="258"/>
            <ac:spMk id="12" creationId="{CCE647E1-4A26-41F9-9CA2-AE63E210B6FC}"/>
          </ac:spMkLst>
        </pc:spChg>
        <pc:spChg chg="mod">
          <ac:chgData name="Christopher Dockery" userId="05a86f92-abb5-4781-b628-b72e0426a454" providerId="ADAL" clId="{12E6E399-1FBD-5199-AD48-897EA3BC8D86}" dt="2026-10-06T19:08:55.188" v="2920" actId="20577"/>
          <ac:spMkLst>
            <pc:docMk/>
            <pc:sldMk cId="1950270999" sldId="258"/>
            <ac:spMk id="15" creationId="{57BEBCEE-0A67-497F-9F35-4EFB6DFBD042}"/>
          </ac:spMkLst>
        </pc:spChg>
        <pc:picChg chg="add mod">
          <ac:chgData name="Christopher Dockery" userId="05a86f92-abb5-4781-b628-b72e0426a454" providerId="ADAL" clId="{12E6E399-1FBD-5199-AD48-897EA3BC8D86}" dt="2026-10-06T17:19:36.282" v="1798" actId="1076"/>
          <ac:picMkLst>
            <pc:docMk/>
            <pc:sldMk cId="1950270999" sldId="258"/>
            <ac:picMk id="4" creationId="{42E183D8-4017-74E4-591F-43A5E523B38D}"/>
          </ac:picMkLst>
        </pc:picChg>
      </pc:sldChg>
      <pc:sldChg chg="delSp modSp mod">
        <pc:chgData name="Christopher Dockery" userId="05a86f92-abb5-4781-b628-b72e0426a454" providerId="ADAL" clId="{12E6E399-1FBD-5199-AD48-897EA3BC8D86}" dt="2026-10-06T17:29:50.382" v="1983" actId="20577"/>
        <pc:sldMkLst>
          <pc:docMk/>
          <pc:sldMk cId="1829855686" sldId="260"/>
        </pc:sldMkLst>
        <pc:spChg chg="mod">
          <ac:chgData name="Christopher Dockery" userId="05a86f92-abb5-4781-b628-b72e0426a454" providerId="ADAL" clId="{12E6E399-1FBD-5199-AD48-897EA3BC8D86}" dt="2026-10-06T17:28:45.591" v="1962" actId="20577"/>
          <ac:spMkLst>
            <pc:docMk/>
            <pc:sldMk cId="1829855686" sldId="260"/>
            <ac:spMk id="3" creationId="{4CE32427-6E7E-4E62-A6DD-7A3F44B26726}"/>
          </ac:spMkLst>
        </pc:spChg>
        <pc:spChg chg="mod">
          <ac:chgData name="Christopher Dockery" userId="05a86f92-abb5-4781-b628-b72e0426a454" providerId="ADAL" clId="{12E6E399-1FBD-5199-AD48-897EA3BC8D86}" dt="2026-10-06T17:29:47.662" v="1981" actId="20577"/>
          <ac:spMkLst>
            <pc:docMk/>
            <pc:sldMk cId="1829855686" sldId="260"/>
            <ac:spMk id="8" creationId="{0679861B-6BD1-43CA-8C55-1BC2F19D8C89}"/>
          </ac:spMkLst>
        </pc:spChg>
        <pc:spChg chg="mod">
          <ac:chgData name="Christopher Dockery" userId="05a86f92-abb5-4781-b628-b72e0426a454" providerId="ADAL" clId="{12E6E399-1FBD-5199-AD48-897EA3BC8D86}" dt="2026-10-06T17:29:50.382" v="1983" actId="20577"/>
          <ac:spMkLst>
            <pc:docMk/>
            <pc:sldMk cId="1829855686" sldId="260"/>
            <ac:spMk id="12" creationId="{F530E881-E9A4-47C9-992E-45F721620265}"/>
          </ac:spMkLst>
        </pc:spChg>
        <pc:spChg chg="mod">
          <ac:chgData name="Christopher Dockery" userId="05a86f92-abb5-4781-b628-b72e0426a454" providerId="ADAL" clId="{12E6E399-1FBD-5199-AD48-897EA3BC8D86}" dt="2026-10-01T19:27:06.193" v="1616" actId="20577"/>
          <ac:spMkLst>
            <pc:docMk/>
            <pc:sldMk cId="1829855686" sldId="260"/>
            <ac:spMk id="20" creationId="{9E518891-C24B-440D-8841-B1CFDA208F28}"/>
          </ac:spMkLst>
        </pc:spChg>
      </pc:sldChg>
      <pc:sldChg chg="addSp delSp modSp mod">
        <pc:chgData name="Christopher Dockery" userId="05a86f92-abb5-4781-b628-b72e0426a454" providerId="ADAL" clId="{12E6E399-1FBD-5199-AD48-897EA3BC8D86}" dt="2026-10-07T13:49:31.529" v="4511" actId="1076"/>
        <pc:sldMkLst>
          <pc:docMk/>
          <pc:sldMk cId="1005127722" sldId="447"/>
        </pc:sldMkLst>
        <pc:spChg chg="mod">
          <ac:chgData name="Christopher Dockery" userId="05a86f92-abb5-4781-b628-b72e0426a454" providerId="ADAL" clId="{12E6E399-1FBD-5199-AD48-897EA3BC8D86}" dt="2026-10-06T17:03:11.635" v="1618" actId="20577"/>
          <ac:spMkLst>
            <pc:docMk/>
            <pc:sldMk cId="1005127722" sldId="447"/>
            <ac:spMk id="3" creationId="{1148E61B-0263-4005-9FB9-5ECFAD0ABA52}"/>
          </ac:spMkLst>
        </pc:spChg>
        <pc:spChg chg="mod">
          <ac:chgData name="Christopher Dockery" userId="05a86f92-abb5-4781-b628-b72e0426a454" providerId="ADAL" clId="{12E6E399-1FBD-5199-AD48-897EA3BC8D86}" dt="2026-10-06T17:03:15.212" v="1619" actId="21"/>
          <ac:spMkLst>
            <pc:docMk/>
            <pc:sldMk cId="1005127722" sldId="447"/>
            <ac:spMk id="4" creationId="{3DC0C1C8-6FCA-4EAC-B4E1-A9B7AC07F670}"/>
          </ac:spMkLst>
        </pc:spChg>
        <pc:spChg chg="mod">
          <ac:chgData name="Christopher Dockery" userId="05a86f92-abb5-4781-b628-b72e0426a454" providerId="ADAL" clId="{12E6E399-1FBD-5199-AD48-897EA3BC8D86}" dt="2026-10-01T19:26:26.815" v="1603" actId="255"/>
          <ac:spMkLst>
            <pc:docMk/>
            <pc:sldMk cId="1005127722" sldId="447"/>
            <ac:spMk id="5" creationId="{F1939180-DA50-4D90-B90F-9B902A1BDEC0}"/>
          </ac:spMkLst>
        </pc:spChg>
        <pc:spChg chg="mod">
          <ac:chgData name="Christopher Dockery" userId="05a86f92-abb5-4781-b628-b72e0426a454" providerId="ADAL" clId="{12E6E399-1FBD-5199-AD48-897EA3BC8D86}" dt="2026-10-01T19:26:26.815" v="1603" actId="255"/>
          <ac:spMkLst>
            <pc:docMk/>
            <pc:sldMk cId="1005127722" sldId="447"/>
            <ac:spMk id="6" creationId="{B8E26621-4B5E-4AD4-9CEC-EF616C899385}"/>
          </ac:spMkLst>
        </pc:spChg>
        <pc:spChg chg="mod">
          <ac:chgData name="Christopher Dockery" userId="05a86f92-abb5-4781-b628-b72e0426a454" providerId="ADAL" clId="{12E6E399-1FBD-5199-AD48-897EA3BC8D86}" dt="2026-10-01T19:26:26.815" v="1603" actId="255"/>
          <ac:spMkLst>
            <pc:docMk/>
            <pc:sldMk cId="1005127722" sldId="447"/>
            <ac:spMk id="7" creationId="{EC4A7024-3815-4D18-BF10-0EDB4B09250E}"/>
          </ac:spMkLst>
        </pc:spChg>
        <pc:spChg chg="mod">
          <ac:chgData name="Christopher Dockery" userId="05a86f92-abb5-4781-b628-b72e0426a454" providerId="ADAL" clId="{12E6E399-1FBD-5199-AD48-897EA3BC8D86}" dt="2026-10-07T13:22:09.495" v="3932" actId="5793"/>
          <ac:spMkLst>
            <pc:docMk/>
            <pc:sldMk cId="1005127722" sldId="447"/>
            <ac:spMk id="8" creationId="{292D5D1E-7E62-4DE6-899B-D2F15188F3A6}"/>
          </ac:spMkLst>
        </pc:spChg>
        <pc:spChg chg="mod">
          <ac:chgData name="Christopher Dockery" userId="05a86f92-abb5-4781-b628-b72e0426a454" providerId="ADAL" clId="{12E6E399-1FBD-5199-AD48-897EA3BC8D86}" dt="2026-10-01T19:26:26.815" v="1603" actId="255"/>
          <ac:spMkLst>
            <pc:docMk/>
            <pc:sldMk cId="1005127722" sldId="447"/>
            <ac:spMk id="9" creationId="{446527B9-056C-4C76-9926-703F8520FF95}"/>
          </ac:spMkLst>
        </pc:spChg>
        <pc:spChg chg="mod">
          <ac:chgData name="Christopher Dockery" userId="05a86f92-abb5-4781-b628-b72e0426a454" providerId="ADAL" clId="{12E6E399-1FBD-5199-AD48-897EA3BC8D86}" dt="2026-10-01T19:26:26.815" v="1603" actId="255"/>
          <ac:spMkLst>
            <pc:docMk/>
            <pc:sldMk cId="1005127722" sldId="447"/>
            <ac:spMk id="10" creationId="{FDA4619A-F6FE-4E9F-BD78-5C442869392B}"/>
          </ac:spMkLst>
        </pc:spChg>
        <pc:spChg chg="mod">
          <ac:chgData name="Christopher Dockery" userId="05a86f92-abb5-4781-b628-b72e0426a454" providerId="ADAL" clId="{12E6E399-1FBD-5199-AD48-897EA3BC8D86}" dt="2026-10-07T13:48:49.915" v="4509" actId="20577"/>
          <ac:spMkLst>
            <pc:docMk/>
            <pc:sldMk cId="1005127722" sldId="447"/>
            <ac:spMk id="11" creationId="{EE47AC9B-2584-4BA6-BFCD-3F40A17B4507}"/>
          </ac:spMkLst>
        </pc:spChg>
        <pc:spChg chg="mod">
          <ac:chgData name="Christopher Dockery" userId="05a86f92-abb5-4781-b628-b72e0426a454" providerId="ADAL" clId="{12E6E399-1FBD-5199-AD48-897EA3BC8D86}" dt="2026-10-01T19:26:26.815" v="1603" actId="255"/>
          <ac:spMkLst>
            <pc:docMk/>
            <pc:sldMk cId="1005127722" sldId="447"/>
            <ac:spMk id="12" creationId="{C2103044-B61F-4CBD-806C-E10EDBB812B5}"/>
          </ac:spMkLst>
        </pc:spChg>
        <pc:spChg chg="add mod">
          <ac:chgData name="Christopher Dockery" userId="05a86f92-abb5-4781-b628-b72e0426a454" providerId="ADAL" clId="{12E6E399-1FBD-5199-AD48-897EA3BC8D86}" dt="2026-10-07T13:29:29.286" v="4286" actId="20577"/>
          <ac:spMkLst>
            <pc:docMk/>
            <pc:sldMk cId="1005127722" sldId="447"/>
            <ac:spMk id="13" creationId="{749EA5F2-EED1-A701-C773-603BCCC42FDE}"/>
          </ac:spMkLst>
        </pc:spChg>
        <pc:spChg chg="add mod">
          <ac:chgData name="Christopher Dockery" userId="05a86f92-abb5-4781-b628-b72e0426a454" providerId="ADAL" clId="{12E6E399-1FBD-5199-AD48-897EA3BC8D86}" dt="2026-10-07T13:49:31.529" v="4511" actId="1076"/>
          <ac:spMkLst>
            <pc:docMk/>
            <pc:sldMk cId="1005127722" sldId="447"/>
            <ac:spMk id="14" creationId="{4328E55F-E584-0C4F-7D3A-34A3F418A383}"/>
          </ac:spMkLst>
        </pc:spChg>
        <pc:spChg chg="mod">
          <ac:chgData name="Christopher Dockery" userId="05a86f92-abb5-4781-b628-b72e0426a454" providerId="ADAL" clId="{12E6E399-1FBD-5199-AD48-897EA3BC8D86}" dt="2026-10-01T18:26:40.089" v="481" actId="6549"/>
          <ac:spMkLst>
            <pc:docMk/>
            <pc:sldMk cId="1005127722" sldId="447"/>
            <ac:spMk id="24" creationId="{0175B43C-84E7-46B2-B48D-0EEBF47B8262}"/>
          </ac:spMkLst>
        </pc:spChg>
        <pc:spChg chg="mod">
          <ac:chgData name="Christopher Dockery" userId="05a86f92-abb5-4781-b628-b72e0426a454" providerId="ADAL" clId="{12E6E399-1FBD-5199-AD48-897EA3BC8D86}" dt="2026-10-06T19:08:50.707" v="2916" actId="20577"/>
          <ac:spMkLst>
            <pc:docMk/>
            <pc:sldMk cId="1005127722" sldId="447"/>
            <ac:spMk id="25" creationId="{A0DA157D-6584-4D62-8729-24FF3A103883}"/>
          </ac:spMkLst>
        </pc:spChg>
        <pc:spChg chg="add mod">
          <ac:chgData name="Christopher Dockery" userId="05a86f92-abb5-4781-b628-b72e0426a454" providerId="ADAL" clId="{12E6E399-1FBD-5199-AD48-897EA3BC8D86}" dt="2026-10-06T17:04:25.330" v="1628" actId="2085"/>
          <ac:spMkLst>
            <pc:docMk/>
            <pc:sldMk cId="1005127722" sldId="447"/>
            <ac:spMk id="27" creationId="{2FD756BF-8DC9-F98B-C9DA-663D716272ED}"/>
          </ac:spMkLst>
        </pc:spChg>
        <pc:spChg chg="add mod">
          <ac:chgData name="Christopher Dockery" userId="05a86f92-abb5-4781-b628-b72e0426a454" providerId="ADAL" clId="{12E6E399-1FBD-5199-AD48-897EA3BC8D86}" dt="2026-10-06T17:05:25.250" v="1679" actId="1076"/>
          <ac:spMkLst>
            <pc:docMk/>
            <pc:sldMk cId="1005127722" sldId="447"/>
            <ac:spMk id="28" creationId="{82740B55-CC89-ACAE-BF77-E90D940A0AA0}"/>
          </ac:spMkLst>
        </pc:spChg>
        <pc:spChg chg="add mod">
          <ac:chgData name="Christopher Dockery" userId="05a86f92-abb5-4781-b628-b72e0426a454" providerId="ADAL" clId="{12E6E399-1FBD-5199-AD48-897EA3BC8D86}" dt="2026-10-06T17:06:36.098" v="1710" actId="1076"/>
          <ac:spMkLst>
            <pc:docMk/>
            <pc:sldMk cId="1005127722" sldId="447"/>
            <ac:spMk id="29" creationId="{F27540A6-CBA9-D108-28F9-00032B5A6E0B}"/>
          </ac:spMkLst>
        </pc:spChg>
        <pc:graphicFrameChg chg="add mod">
          <ac:chgData name="Christopher Dockery" userId="05a86f92-abb5-4781-b628-b72e0426a454" providerId="ADAL" clId="{12E6E399-1FBD-5199-AD48-897EA3BC8D86}" dt="2026-10-06T17:03:44.263" v="1624" actId="14100"/>
          <ac:graphicFrameMkLst>
            <pc:docMk/>
            <pc:sldMk cId="1005127722" sldId="447"/>
            <ac:graphicFrameMk id="26" creationId="{A5E587A3-E8DD-A9CE-CFD6-1E0E0C09ADE8}"/>
          </ac:graphicFrameMkLst>
        </pc:graphicFrameChg>
      </pc:sldChg>
      <pc:sldChg chg="modSp mod modNotesTx">
        <pc:chgData name="Christopher Dockery" userId="05a86f92-abb5-4781-b628-b72e0426a454" providerId="ADAL" clId="{12E6E399-1FBD-5199-AD48-897EA3BC8D86}" dt="2026-10-08T19:25:00.740" v="4885" actId="20577"/>
        <pc:sldMkLst>
          <pc:docMk/>
          <pc:sldMk cId="2678997269" sldId="449"/>
        </pc:sldMkLst>
        <pc:spChg chg="mod">
          <ac:chgData name="Christopher Dockery" userId="05a86f92-abb5-4781-b628-b72e0426a454" providerId="ADAL" clId="{12E6E399-1FBD-5199-AD48-897EA3BC8D86}" dt="2026-10-07T13:42:50.539" v="4419" actId="1035"/>
          <ac:spMkLst>
            <pc:docMk/>
            <pc:sldMk cId="2678997269" sldId="449"/>
            <ac:spMk id="4" creationId="{AAAF0749-3791-F49F-57E8-617494327B1C}"/>
          </ac:spMkLst>
        </pc:spChg>
      </pc:sldChg>
      <pc:sldChg chg="addSp delSp modSp mod">
        <pc:chgData name="Christopher Dockery" userId="05a86f92-abb5-4781-b628-b72e0426a454" providerId="ADAL" clId="{12E6E399-1FBD-5199-AD48-897EA3BC8D86}" dt="2026-10-07T13:44:49.572" v="4461" actId="20577"/>
        <pc:sldMkLst>
          <pc:docMk/>
          <pc:sldMk cId="890642025" sldId="450"/>
        </pc:sldMkLst>
        <pc:spChg chg="mod">
          <ac:chgData name="Christopher Dockery" userId="05a86f92-abb5-4781-b628-b72e0426a454" providerId="ADAL" clId="{12E6E399-1FBD-5199-AD48-897EA3BC8D86}" dt="2026-10-01T18:58:40.238" v="1165" actId="20577"/>
          <ac:spMkLst>
            <pc:docMk/>
            <pc:sldMk cId="890642025" sldId="450"/>
            <ac:spMk id="2" creationId="{E256889E-E2D4-4DF2-8ED8-59CF3A614D4E}"/>
          </ac:spMkLst>
        </pc:spChg>
        <pc:spChg chg="add mod">
          <ac:chgData name="Christopher Dockery" userId="05a86f92-abb5-4781-b628-b72e0426a454" providerId="ADAL" clId="{12E6E399-1FBD-5199-AD48-897EA3BC8D86}" dt="2026-10-01T18:56:49.773" v="1114"/>
          <ac:spMkLst>
            <pc:docMk/>
            <pc:sldMk cId="890642025" sldId="450"/>
            <ac:spMk id="10" creationId="{6CD6E128-4E17-14A5-5A8C-2E580172AAF8}"/>
          </ac:spMkLst>
        </pc:spChg>
        <pc:spChg chg="add mod">
          <ac:chgData name="Christopher Dockery" userId="05a86f92-abb5-4781-b628-b72e0426a454" providerId="ADAL" clId="{12E6E399-1FBD-5199-AD48-897EA3BC8D86}" dt="2026-10-01T19:06:55.578" v="1564" actId="21"/>
          <ac:spMkLst>
            <pc:docMk/>
            <pc:sldMk cId="890642025" sldId="450"/>
            <ac:spMk id="14" creationId="{EBFE99F1-E379-20AA-CEAC-9C90035B7D4E}"/>
          </ac:spMkLst>
        </pc:spChg>
        <pc:spChg chg="add mod">
          <ac:chgData name="Christopher Dockery" userId="05a86f92-abb5-4781-b628-b72e0426a454" providerId="ADAL" clId="{12E6E399-1FBD-5199-AD48-897EA3BC8D86}" dt="2026-10-07T13:44:49.572" v="4461" actId="20577"/>
          <ac:spMkLst>
            <pc:docMk/>
            <pc:sldMk cId="890642025" sldId="450"/>
            <ac:spMk id="15" creationId="{6DEF511E-88D7-A365-57F3-9C88BC1A6877}"/>
          </ac:spMkLst>
        </pc:spChg>
      </pc:sldChg>
      <pc:sldChg chg="addSp delSp modSp mod">
        <pc:chgData name="Christopher Dockery" userId="05a86f92-abb5-4781-b628-b72e0426a454" providerId="ADAL" clId="{12E6E399-1FBD-5199-AD48-897EA3BC8D86}" dt="2026-10-07T13:09:24.421" v="3496" actId="20577"/>
        <pc:sldMkLst>
          <pc:docMk/>
          <pc:sldMk cId="2054147599" sldId="451"/>
        </pc:sldMkLst>
        <pc:spChg chg="mod">
          <ac:chgData name="Christopher Dockery" userId="05a86f92-abb5-4781-b628-b72e0426a454" providerId="ADAL" clId="{12E6E399-1FBD-5199-AD48-897EA3BC8D86}" dt="2026-10-01T13:38:18.312" v="166" actId="20577"/>
          <ac:spMkLst>
            <pc:docMk/>
            <pc:sldMk cId="2054147599" sldId="451"/>
            <ac:spMk id="2" creationId="{F0BCD3FC-18A5-4FA2-97E8-B776BC924DB8}"/>
          </ac:spMkLst>
        </pc:spChg>
        <pc:spChg chg="add mod">
          <ac:chgData name="Christopher Dockery" userId="05a86f92-abb5-4781-b628-b72e0426a454" providerId="ADAL" clId="{12E6E399-1FBD-5199-AD48-897EA3BC8D86}" dt="2026-10-01T13:38:30.719" v="168"/>
          <ac:spMkLst>
            <pc:docMk/>
            <pc:sldMk cId="2054147599" sldId="451"/>
            <ac:spMk id="20" creationId="{DE83CD00-FCA0-D663-34F7-6703D7B2D49E}"/>
          </ac:spMkLst>
        </pc:spChg>
        <pc:spChg chg="add mod">
          <ac:chgData name="Christopher Dockery" userId="05a86f92-abb5-4781-b628-b72e0426a454" providerId="ADAL" clId="{12E6E399-1FBD-5199-AD48-897EA3BC8D86}" dt="2026-10-07T13:09:24.421" v="3496" actId="20577"/>
          <ac:spMkLst>
            <pc:docMk/>
            <pc:sldMk cId="2054147599" sldId="451"/>
            <ac:spMk id="21" creationId="{6BFF60ED-9479-AB79-E6A6-B1DA931C7A81}"/>
          </ac:spMkLst>
        </pc:spChg>
        <pc:spChg chg="add mod">
          <ac:chgData name="Christopher Dockery" userId="05a86f92-abb5-4781-b628-b72e0426a454" providerId="ADAL" clId="{12E6E399-1FBD-5199-AD48-897EA3BC8D86}" dt="2026-10-06T18:20:04.043" v="2434" actId="20577"/>
          <ac:spMkLst>
            <pc:docMk/>
            <pc:sldMk cId="2054147599" sldId="451"/>
            <ac:spMk id="22" creationId="{3608B22C-7667-40C9-D2F5-EAF6BC1B29CA}"/>
          </ac:spMkLst>
        </pc:spChg>
      </pc:sldChg>
      <pc:sldChg chg="addSp delSp modSp add del mod">
        <pc:chgData name="Christopher Dockery" userId="05a86f92-abb5-4781-b628-b72e0426a454" providerId="ADAL" clId="{12E6E399-1FBD-5199-AD48-897EA3BC8D86}" dt="2026-10-12T15:11:58.589" v="4895" actId="1076"/>
        <pc:sldMkLst>
          <pc:docMk/>
          <pc:sldMk cId="1793331786" sldId="452"/>
        </pc:sldMkLst>
        <pc:spChg chg="mod">
          <ac:chgData name="Christopher Dockery" userId="05a86f92-abb5-4781-b628-b72e0426a454" providerId="ADAL" clId="{12E6E399-1FBD-5199-AD48-897EA3BC8D86}" dt="2026-10-01T13:39:26.062" v="203" actId="20577"/>
          <ac:spMkLst>
            <pc:docMk/>
            <pc:sldMk cId="1793331786" sldId="452"/>
            <ac:spMk id="2" creationId="{30F3EEC7-FA50-43F3-BFB0-CC001871181F}"/>
          </ac:spMkLst>
        </pc:spChg>
        <pc:spChg chg="add mod">
          <ac:chgData name="Christopher Dockery" userId="05a86f92-abb5-4781-b628-b72e0426a454" providerId="ADAL" clId="{12E6E399-1FBD-5199-AD48-897EA3BC8D86}" dt="2026-10-07T13:41:54.974" v="4347" actId="20577"/>
          <ac:spMkLst>
            <pc:docMk/>
            <pc:sldMk cId="1793331786" sldId="452"/>
            <ac:spMk id="5" creationId="{4486CD56-F9A1-2C72-C1A2-04FEAB612E53}"/>
          </ac:spMkLst>
        </pc:spChg>
        <pc:spChg chg="add mod">
          <ac:chgData name="Christopher Dockery" userId="05a86f92-abb5-4781-b628-b72e0426a454" providerId="ADAL" clId="{12E6E399-1FBD-5199-AD48-897EA3BC8D86}" dt="2026-10-01T13:38:44.813" v="172"/>
          <ac:spMkLst>
            <pc:docMk/>
            <pc:sldMk cId="1793331786" sldId="452"/>
            <ac:spMk id="22" creationId="{F3A9DF88-57EC-5E18-1854-B709A97BAB45}"/>
          </ac:spMkLst>
        </pc:spChg>
        <pc:picChg chg="add mod">
          <ac:chgData name="Christopher Dockery" userId="05a86f92-abb5-4781-b628-b72e0426a454" providerId="ADAL" clId="{12E6E399-1FBD-5199-AD48-897EA3BC8D86}" dt="2026-10-12T15:11:58.589" v="4895" actId="1076"/>
          <ac:picMkLst>
            <pc:docMk/>
            <pc:sldMk cId="1793331786" sldId="452"/>
            <ac:picMk id="6" creationId="{BC317C7B-DEE7-0D13-46B1-E6090287E5A4}"/>
          </ac:picMkLst>
        </pc:picChg>
        <pc:picChg chg="add del mod">
          <ac:chgData name="Christopher Dockery" userId="05a86f92-abb5-4781-b628-b72e0426a454" providerId="ADAL" clId="{12E6E399-1FBD-5199-AD48-897EA3BC8D86}" dt="2026-10-12T15:11:38.305" v="4892" actId="478"/>
          <ac:picMkLst>
            <pc:docMk/>
            <pc:sldMk cId="1793331786" sldId="452"/>
            <ac:picMk id="26" creationId="{93A7A6FF-0478-6AB3-7855-8B92F84041E6}"/>
          </ac:picMkLst>
        </pc:picChg>
        <pc:picChg chg="add mod">
          <ac:chgData name="Christopher Dockery" userId="05a86f92-abb5-4781-b628-b72e0426a454" providerId="ADAL" clId="{12E6E399-1FBD-5199-AD48-897EA3BC8D86}" dt="2026-10-01T19:21:16.738" v="1592" actId="1076"/>
          <ac:picMkLst>
            <pc:docMk/>
            <pc:sldMk cId="1793331786" sldId="452"/>
            <ac:picMk id="27" creationId="{D324C264-B42F-17BA-7974-EE07B0BB80AA}"/>
          </ac:picMkLst>
        </pc:picChg>
      </pc:sldChg>
      <pc:sldChg chg="addSp delSp modSp new mod modNotesTx">
        <pc:chgData name="Christopher Dockery" userId="05a86f92-abb5-4781-b628-b72e0426a454" providerId="ADAL" clId="{12E6E399-1FBD-5199-AD48-897EA3BC8D86}" dt="2026-10-12T15:10:44.956" v="4891"/>
        <pc:sldMkLst>
          <pc:docMk/>
          <pc:sldMk cId="276376045" sldId="453"/>
        </pc:sldMkLst>
        <pc:spChg chg="add mod">
          <ac:chgData name="Christopher Dockery" userId="05a86f92-abb5-4781-b628-b72e0426a454" providerId="ADAL" clId="{12E6E399-1FBD-5199-AD48-897EA3BC8D86}" dt="2026-10-07T13:29:59.892" v="4302" actId="20577"/>
          <ac:spMkLst>
            <pc:docMk/>
            <pc:sldMk cId="276376045" sldId="453"/>
            <ac:spMk id="2" creationId="{24FCC63A-4722-233A-3AD2-155B0688B9D7}"/>
          </ac:spMkLst>
        </pc:spChg>
        <pc:spChg chg="add mod">
          <ac:chgData name="Christopher Dockery" userId="05a86f92-abb5-4781-b628-b72e0426a454" providerId="ADAL" clId="{12E6E399-1FBD-5199-AD48-897EA3BC8D86}" dt="2026-10-01T13:54:45.256" v="231"/>
          <ac:spMkLst>
            <pc:docMk/>
            <pc:sldMk cId="276376045" sldId="453"/>
            <ac:spMk id="3" creationId="{53C3DFD5-32DE-EFAB-7575-866E9BF4928E}"/>
          </ac:spMkLst>
        </pc:spChg>
        <pc:spChg chg="add mod">
          <ac:chgData name="Christopher Dockery" userId="05a86f92-abb5-4781-b628-b72e0426a454" providerId="ADAL" clId="{12E6E399-1FBD-5199-AD48-897EA3BC8D86}" dt="2026-10-01T13:56:01.236" v="262"/>
          <ac:spMkLst>
            <pc:docMk/>
            <pc:sldMk cId="276376045" sldId="453"/>
            <ac:spMk id="4" creationId="{1BC6D609-730E-B4EB-92AE-D8599E57A127}"/>
          </ac:spMkLst>
        </pc:spChg>
        <pc:spChg chg="add del mod">
          <ac:chgData name="Christopher Dockery" userId="05a86f92-abb5-4781-b628-b72e0426a454" providerId="ADAL" clId="{12E6E399-1FBD-5199-AD48-897EA3BC8D86}" dt="2026-10-12T15:10:44.956" v="4891"/>
          <ac:spMkLst>
            <pc:docMk/>
            <pc:sldMk cId="276376045" sldId="453"/>
            <ac:spMk id="6" creationId="{88E71EB2-C019-B248-DC87-02E9F2BAC3B8}"/>
          </ac:spMkLst>
        </pc:spChg>
        <pc:picChg chg="add mod">
          <ac:chgData name="Christopher Dockery" userId="05a86f92-abb5-4781-b628-b72e0426a454" providerId="ADAL" clId="{12E6E399-1FBD-5199-AD48-897EA3BC8D86}" dt="2026-10-07T13:31:12.462" v="4304" actId="1076"/>
          <ac:picMkLst>
            <pc:docMk/>
            <pc:sldMk cId="276376045" sldId="453"/>
            <ac:picMk id="5" creationId="{079E41FE-682F-6F25-540E-F0F981F7C67B}"/>
          </ac:picMkLst>
        </pc:picChg>
      </pc:sldChg>
      <pc:sldChg chg="delSp modSp add mod modNotesTx">
        <pc:chgData name="Christopher Dockery" userId="05a86f92-abb5-4781-b628-b72e0426a454" providerId="ADAL" clId="{12E6E399-1FBD-5199-AD48-897EA3BC8D86}" dt="2026-10-07T13:43:59.723" v="4434" actId="20577"/>
        <pc:sldMkLst>
          <pc:docMk/>
          <pc:sldMk cId="2897298653" sldId="454"/>
        </pc:sldMkLst>
        <pc:spChg chg="mod">
          <ac:chgData name="Christopher Dockery" userId="05a86f92-abb5-4781-b628-b72e0426a454" providerId="ADAL" clId="{12E6E399-1FBD-5199-AD48-897EA3BC8D86}" dt="2026-10-01T18:39:38.618" v="1025" actId="20577"/>
          <ac:spMkLst>
            <pc:docMk/>
            <pc:sldMk cId="2897298653" sldId="454"/>
            <ac:spMk id="2" creationId="{E9A98441-C3E7-F64F-90E4-3B36B0F10A65}"/>
          </ac:spMkLst>
        </pc:spChg>
        <pc:spChg chg="mod">
          <ac:chgData name="Christopher Dockery" userId="05a86f92-abb5-4781-b628-b72e0426a454" providerId="ADAL" clId="{12E6E399-1FBD-5199-AD48-897EA3BC8D86}" dt="2026-10-07T13:43:59.723" v="4434" actId="20577"/>
          <ac:spMkLst>
            <pc:docMk/>
            <pc:sldMk cId="2897298653" sldId="454"/>
            <ac:spMk id="9" creationId="{B7545D2C-E16F-F4FB-9C54-4C37E689BAC2}"/>
          </ac:spMkLst>
        </pc:spChg>
      </pc:sldChg>
      <pc:sldChg chg="addSp delSp modSp add mod">
        <pc:chgData name="Christopher Dockery" userId="05a86f92-abb5-4781-b628-b72e0426a454" providerId="ADAL" clId="{12E6E399-1FBD-5199-AD48-897EA3BC8D86}" dt="2026-10-01T18:45:45.658" v="1112" actId="20577"/>
        <pc:sldMkLst>
          <pc:docMk/>
          <pc:sldMk cId="27326389" sldId="455"/>
        </pc:sldMkLst>
        <pc:spChg chg="mod">
          <ac:chgData name="Christopher Dockery" userId="05a86f92-abb5-4781-b628-b72e0426a454" providerId="ADAL" clId="{12E6E399-1FBD-5199-AD48-897EA3BC8D86}" dt="2026-10-01T18:45:45.658" v="1112" actId="20577"/>
          <ac:spMkLst>
            <pc:docMk/>
            <pc:sldMk cId="27326389" sldId="455"/>
            <ac:spMk id="2" creationId="{862EDFF1-726D-AE7A-D103-BEFB0ACB3D31}"/>
          </ac:spMkLst>
        </pc:spChg>
        <pc:spChg chg="add del mod">
          <ac:chgData name="Christopher Dockery" userId="05a86f92-abb5-4781-b628-b72e0426a454" providerId="ADAL" clId="{12E6E399-1FBD-5199-AD48-897EA3BC8D86}" dt="2026-10-01T18:41:29.096" v="1063" actId="1076"/>
          <ac:spMkLst>
            <pc:docMk/>
            <pc:sldMk cId="27326389" sldId="455"/>
            <ac:spMk id="3" creationId="{38711B5A-186B-6D6B-3D7F-5E2DA7291BE3}"/>
          </ac:spMkLst>
        </pc:spChg>
        <pc:spChg chg="mod">
          <ac:chgData name="Christopher Dockery" userId="05a86f92-abb5-4781-b628-b72e0426a454" providerId="ADAL" clId="{12E6E399-1FBD-5199-AD48-897EA3BC8D86}" dt="2026-10-01T18:44:42.259" v="1083" actId="255"/>
          <ac:spMkLst>
            <pc:docMk/>
            <pc:sldMk cId="27326389" sldId="455"/>
            <ac:spMk id="9" creationId="{7E648E98-8CE6-7F8B-7387-9CD7A546011B}"/>
          </ac:spMkLst>
        </pc:spChg>
      </pc:sldChg>
      <pc:sldChg chg="addSp delSp modSp add mod ord setBg">
        <pc:chgData name="Christopher Dockery" userId="05a86f92-abb5-4781-b628-b72e0426a454" providerId="ADAL" clId="{12E6E399-1FBD-5199-AD48-897EA3BC8D86}" dt="2026-10-07T13:48:12.465" v="4497" actId="255"/>
        <pc:sldMkLst>
          <pc:docMk/>
          <pc:sldMk cId="3592162048" sldId="456"/>
        </pc:sldMkLst>
        <pc:spChg chg="add mod">
          <ac:chgData name="Christopher Dockery" userId="05a86f92-abb5-4781-b628-b72e0426a454" providerId="ADAL" clId="{12E6E399-1FBD-5199-AD48-897EA3BC8D86}" dt="2026-10-06T17:12:24.484" v="1782"/>
          <ac:spMkLst>
            <pc:docMk/>
            <pc:sldMk cId="3592162048" sldId="456"/>
            <ac:spMk id="5" creationId="{34CB6C11-24D8-4118-2432-3E3C0B60E20F}"/>
          </ac:spMkLst>
        </pc:spChg>
        <pc:spChg chg="add mod">
          <ac:chgData name="Christopher Dockery" userId="05a86f92-abb5-4781-b628-b72e0426a454" providerId="ADAL" clId="{12E6E399-1FBD-5199-AD48-897EA3BC8D86}" dt="2026-10-07T13:46:40.263" v="4462" actId="255"/>
          <ac:spMkLst>
            <pc:docMk/>
            <pc:sldMk cId="3592162048" sldId="456"/>
            <ac:spMk id="6" creationId="{DE99107A-B4FF-4D58-FE86-A7500EF006DF}"/>
          </ac:spMkLst>
        </pc:spChg>
        <pc:spChg chg="add mod">
          <ac:chgData name="Christopher Dockery" userId="05a86f92-abb5-4781-b628-b72e0426a454" providerId="ADAL" clId="{12E6E399-1FBD-5199-AD48-897EA3BC8D86}" dt="2026-10-06T17:12:24.484" v="1782"/>
          <ac:spMkLst>
            <pc:docMk/>
            <pc:sldMk cId="3592162048" sldId="456"/>
            <ac:spMk id="7" creationId="{DCFDC75C-EBA3-9B22-F171-FDE29EB1E7B0}"/>
          </ac:spMkLst>
        </pc:spChg>
        <pc:spChg chg="add mod">
          <ac:chgData name="Christopher Dockery" userId="05a86f92-abb5-4781-b628-b72e0426a454" providerId="ADAL" clId="{12E6E399-1FBD-5199-AD48-897EA3BC8D86}" dt="2026-10-07T13:46:52.536" v="4463" actId="255"/>
          <ac:spMkLst>
            <pc:docMk/>
            <pc:sldMk cId="3592162048" sldId="456"/>
            <ac:spMk id="8" creationId="{8240C75A-C32C-73B8-A9B1-76CDB76B711C}"/>
          </ac:spMkLst>
        </pc:spChg>
        <pc:spChg chg="add mod">
          <ac:chgData name="Christopher Dockery" userId="05a86f92-abb5-4781-b628-b72e0426a454" providerId="ADAL" clId="{12E6E399-1FBD-5199-AD48-897EA3BC8D86}" dt="2026-10-07T13:18:29.568" v="3841" actId="1035"/>
          <ac:spMkLst>
            <pc:docMk/>
            <pc:sldMk cId="3592162048" sldId="456"/>
            <ac:spMk id="9" creationId="{3C474DB2-7652-9C79-F17B-3D729E27EB5D}"/>
          </ac:spMkLst>
        </pc:spChg>
        <pc:spChg chg="add mod">
          <ac:chgData name="Christopher Dockery" userId="05a86f92-abb5-4781-b628-b72e0426a454" providerId="ADAL" clId="{12E6E399-1FBD-5199-AD48-897EA3BC8D86}" dt="2026-10-07T13:47:04.726" v="4464" actId="255"/>
          <ac:spMkLst>
            <pc:docMk/>
            <pc:sldMk cId="3592162048" sldId="456"/>
            <ac:spMk id="10" creationId="{0BCD8D60-1E67-A80C-6FD5-77AF77259022}"/>
          </ac:spMkLst>
        </pc:spChg>
        <pc:spChg chg="mod">
          <ac:chgData name="Christopher Dockery" userId="05a86f92-abb5-4781-b628-b72e0426a454" providerId="ADAL" clId="{12E6E399-1FBD-5199-AD48-897EA3BC8D86}" dt="2026-10-07T13:18:29.568" v="3841" actId="1035"/>
          <ac:spMkLst>
            <pc:docMk/>
            <pc:sldMk cId="3592162048" sldId="456"/>
            <ac:spMk id="11" creationId="{4B6A9E94-F684-5B3E-052E-4CB229425FB1}"/>
          </ac:spMkLst>
        </pc:spChg>
        <pc:spChg chg="add mod">
          <ac:chgData name="Christopher Dockery" userId="05a86f92-abb5-4781-b628-b72e0426a454" providerId="ADAL" clId="{12E6E399-1FBD-5199-AD48-897EA3BC8D86}" dt="2026-10-07T13:47:13.449" v="4465" actId="255"/>
          <ac:spMkLst>
            <pc:docMk/>
            <pc:sldMk cId="3592162048" sldId="456"/>
            <ac:spMk id="13" creationId="{1FFCC49A-4B29-6D97-37A1-5C225E5DEC92}"/>
          </ac:spMkLst>
        </pc:spChg>
        <pc:spChg chg="add mod">
          <ac:chgData name="Christopher Dockery" userId="05a86f92-abb5-4781-b628-b72e0426a454" providerId="ADAL" clId="{12E6E399-1FBD-5199-AD48-897EA3BC8D86}" dt="2026-10-07T13:18:29.568" v="3841" actId="1035"/>
          <ac:spMkLst>
            <pc:docMk/>
            <pc:sldMk cId="3592162048" sldId="456"/>
            <ac:spMk id="14" creationId="{4719F919-CCE6-622E-E4E4-737F4BB85D2D}"/>
          </ac:spMkLst>
        </pc:spChg>
        <pc:spChg chg="mod">
          <ac:chgData name="Christopher Dockery" userId="05a86f92-abb5-4781-b628-b72e0426a454" providerId="ADAL" clId="{12E6E399-1FBD-5199-AD48-897EA3BC8D86}" dt="2026-10-06T19:08:58.684" v="2924" actId="20577"/>
          <ac:spMkLst>
            <pc:docMk/>
            <pc:sldMk cId="3592162048" sldId="456"/>
            <ac:spMk id="15" creationId="{684537CE-C8AB-1D0F-845A-45E969B2ACC2}"/>
          </ac:spMkLst>
        </pc:spChg>
        <pc:spChg chg="add mod">
          <ac:chgData name="Christopher Dockery" userId="05a86f92-abb5-4781-b628-b72e0426a454" providerId="ADAL" clId="{12E6E399-1FBD-5199-AD48-897EA3BC8D86}" dt="2026-10-07T13:47:17" v="4466" actId="255"/>
          <ac:spMkLst>
            <pc:docMk/>
            <pc:sldMk cId="3592162048" sldId="456"/>
            <ac:spMk id="16" creationId="{AFB3BBAA-4753-9690-B75A-73A26FA8807A}"/>
          </ac:spMkLst>
        </pc:spChg>
        <pc:spChg chg="mod">
          <ac:chgData name="Christopher Dockery" userId="05a86f92-abb5-4781-b628-b72e0426a454" providerId="ADAL" clId="{12E6E399-1FBD-5199-AD48-897EA3BC8D86}" dt="2026-10-07T13:18:29.568" v="3841" actId="1035"/>
          <ac:spMkLst>
            <pc:docMk/>
            <pc:sldMk cId="3592162048" sldId="456"/>
            <ac:spMk id="17" creationId="{F6184D86-ABF6-5AB5-62BA-9F335921D4CC}"/>
          </ac:spMkLst>
        </pc:spChg>
        <pc:spChg chg="mod">
          <ac:chgData name="Christopher Dockery" userId="05a86f92-abb5-4781-b628-b72e0426a454" providerId="ADAL" clId="{12E6E399-1FBD-5199-AD48-897EA3BC8D86}" dt="2026-10-07T13:48:12.465" v="4497" actId="255"/>
          <ac:spMkLst>
            <pc:docMk/>
            <pc:sldMk cId="3592162048" sldId="456"/>
            <ac:spMk id="18" creationId="{C7FAD406-DCFC-8D06-5D06-B231F948A87B}"/>
          </ac:spMkLst>
        </pc:spChg>
        <pc:spChg chg="add mod">
          <ac:chgData name="Christopher Dockery" userId="05a86f92-abb5-4781-b628-b72e0426a454" providerId="ADAL" clId="{12E6E399-1FBD-5199-AD48-897EA3BC8D86}" dt="2026-10-07T13:18:41.803" v="3845" actId="20577"/>
          <ac:spMkLst>
            <pc:docMk/>
            <pc:sldMk cId="3592162048" sldId="456"/>
            <ac:spMk id="20" creationId="{DC3883B3-1B1C-583F-7122-84C715388BC2}"/>
          </ac:spMkLst>
        </pc:spChg>
      </pc:sldChg>
      <pc:sldChg chg="addSp delSp modSp add mod setBg">
        <pc:chgData name="Christopher Dockery" userId="05a86f92-abb5-4781-b628-b72e0426a454" providerId="ADAL" clId="{12E6E399-1FBD-5199-AD48-897EA3BC8D86}" dt="2026-10-07T13:51:27.731" v="4551" actId="255"/>
        <pc:sldMkLst>
          <pc:docMk/>
          <pc:sldMk cId="2248154341" sldId="457"/>
        </pc:sldMkLst>
        <pc:spChg chg="add mod">
          <ac:chgData name="Christopher Dockery" userId="05a86f92-abb5-4781-b628-b72e0426a454" providerId="ADAL" clId="{12E6E399-1FBD-5199-AD48-897EA3BC8D86}" dt="2026-10-07T13:51:27.731" v="4551" actId="255"/>
          <ac:spMkLst>
            <pc:docMk/>
            <pc:sldMk cId="2248154341" sldId="457"/>
            <ac:spMk id="4" creationId="{5FCCE9F7-5FD7-DDA8-CD72-B2958CB4082D}"/>
          </ac:spMkLst>
        </pc:spChg>
        <pc:spChg chg="add 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14" creationId="{9FBCBB3E-64EB-6B74-2EE7-959105B6BDFB}"/>
          </ac:spMkLst>
        </pc:spChg>
        <pc:spChg chg="add mod">
          <ac:chgData name="Christopher Dockery" userId="05a86f92-abb5-4781-b628-b72e0426a454" providerId="ADAL" clId="{12E6E399-1FBD-5199-AD48-897EA3BC8D86}" dt="2026-10-07T13:23:09.917" v="3937" actId="255"/>
          <ac:spMkLst>
            <pc:docMk/>
            <pc:sldMk cId="2248154341" sldId="457"/>
            <ac:spMk id="15" creationId="{ACA582E8-8E92-3AF5-17AD-DC943180E327}"/>
          </ac:spMkLst>
        </pc:spChg>
        <pc:spChg chg="add 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16" creationId="{61C38FCB-065E-5124-3EBA-0DBE31186772}"/>
          </ac:spMkLst>
        </pc:spChg>
        <pc:spChg chg="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17" creationId="{9BE00D84-6F64-A9C1-7736-D6D76CED93F8}"/>
          </ac:spMkLst>
        </pc:spChg>
        <pc:spChg chg="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18" creationId="{73753E3B-5A80-494B-7C1B-3089CB228E21}"/>
          </ac:spMkLst>
        </pc:spChg>
        <pc:spChg chg="add mod">
          <ac:chgData name="Christopher Dockery" userId="05a86f92-abb5-4781-b628-b72e0426a454" providerId="ADAL" clId="{12E6E399-1FBD-5199-AD48-897EA3BC8D86}" dt="2026-10-06T17:24:32.232" v="1897"/>
          <ac:spMkLst>
            <pc:docMk/>
            <pc:sldMk cId="2248154341" sldId="457"/>
            <ac:spMk id="20" creationId="{9A7AE55F-815C-EFC2-717B-EE8E350DDC0D}"/>
          </ac:spMkLst>
        </pc:spChg>
        <pc:spChg chg="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21" creationId="{C104A6A3-3D0E-1CA3-E7AD-0330E746BADE}"/>
          </ac:spMkLst>
        </pc:spChg>
        <pc:spChg chg="mod">
          <ac:chgData name="Christopher Dockery" userId="05a86f92-abb5-4781-b628-b72e0426a454" providerId="ADAL" clId="{12E6E399-1FBD-5199-AD48-897EA3BC8D86}" dt="2026-10-06T17:24:04.260" v="1894" actId="20577"/>
          <ac:spMkLst>
            <pc:docMk/>
            <pc:sldMk cId="2248154341" sldId="457"/>
            <ac:spMk id="25" creationId="{CCF710F7-10F6-737D-35D4-63BB85C5CEEC}"/>
          </ac:spMkLst>
        </pc:spChg>
        <pc:spChg chg="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27" creationId="{48FE7E50-5693-ED5B-C40F-454A4AD49A20}"/>
          </ac:spMkLst>
        </pc:spChg>
        <pc:spChg chg="add mod">
          <ac:chgData name="Christopher Dockery" userId="05a86f92-abb5-4781-b628-b72e0426a454" providerId="ADAL" clId="{12E6E399-1FBD-5199-AD48-897EA3BC8D86}" dt="2026-10-06T17:24:32.232" v="1897"/>
          <ac:spMkLst>
            <pc:docMk/>
            <pc:sldMk cId="2248154341" sldId="457"/>
            <ac:spMk id="30" creationId="{FE771E82-520D-EA36-4391-148A07CBEC2E}"/>
          </ac:spMkLst>
        </pc:spChg>
        <pc:spChg chg="add mod">
          <ac:chgData name="Christopher Dockery" userId="05a86f92-abb5-4781-b628-b72e0426a454" providerId="ADAL" clId="{12E6E399-1FBD-5199-AD48-897EA3BC8D86}" dt="2026-10-06T18:49:34.257" v="2908" actId="113"/>
          <ac:spMkLst>
            <pc:docMk/>
            <pc:sldMk cId="2248154341" sldId="457"/>
            <ac:spMk id="31" creationId="{11BF57EE-810C-3F9E-6E4E-95826F9C7220}"/>
          </ac:spMkLst>
        </pc:spChg>
        <pc:spChg chg="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32" creationId="{2154F69A-BAB8-9BDB-95E9-915309FD481D}"/>
          </ac:spMkLst>
        </pc:spChg>
        <pc:spChg chg="add mod">
          <ac:chgData name="Christopher Dockery" userId="05a86f92-abb5-4781-b628-b72e0426a454" providerId="ADAL" clId="{12E6E399-1FBD-5199-AD48-897EA3BC8D86}" dt="2026-10-06T17:24:32.232" v="1897"/>
          <ac:spMkLst>
            <pc:docMk/>
            <pc:sldMk cId="2248154341" sldId="457"/>
            <ac:spMk id="33" creationId="{E1B911E8-37EB-3FAF-714A-F175A1FE1B28}"/>
          </ac:spMkLst>
        </pc:spChg>
        <pc:spChg chg="add 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34" creationId="{7D323FC9-0DC2-CC29-F294-064722E5ABE7}"/>
          </ac:spMkLst>
        </pc:spChg>
        <pc:spChg chg="add mod">
          <ac:chgData name="Christopher Dockery" userId="05a86f92-abb5-4781-b628-b72e0426a454" providerId="ADAL" clId="{12E6E399-1FBD-5199-AD48-897EA3BC8D86}" dt="2026-10-07T13:27:26.449" v="4139" actId="1035"/>
          <ac:spMkLst>
            <pc:docMk/>
            <pc:sldMk cId="2248154341" sldId="457"/>
            <ac:spMk id="35" creationId="{505DF6B0-17F4-CB30-88CB-3E84427D2C9A}"/>
          </ac:spMkLst>
        </pc:spChg>
        <pc:spChg chg="add mod">
          <ac:chgData name="Christopher Dockery" userId="05a86f92-abb5-4781-b628-b72e0426a454" providerId="ADAL" clId="{12E6E399-1FBD-5199-AD48-897EA3BC8D86}" dt="2026-10-07T13:23:09.917" v="3937" actId="255"/>
          <ac:spMkLst>
            <pc:docMk/>
            <pc:sldMk cId="2248154341" sldId="457"/>
            <ac:spMk id="37" creationId="{37624AC4-B655-C9A8-8DED-EC49D5A59ADD}"/>
          </ac:spMkLst>
        </pc:spChg>
        <pc:picChg chg="add mod">
          <ac:chgData name="Christopher Dockery" userId="05a86f92-abb5-4781-b628-b72e0426a454" providerId="ADAL" clId="{12E6E399-1FBD-5199-AD48-897EA3BC8D86}" dt="2026-10-06T17:26:54.583" v="1903" actId="1076"/>
          <ac:picMkLst>
            <pc:docMk/>
            <pc:sldMk cId="2248154341" sldId="457"/>
            <ac:picMk id="39" creationId="{88947BE0-F0B3-B84D-6BA2-2F91F335032F}"/>
          </ac:picMkLst>
        </pc:picChg>
      </pc:sldChg>
      <pc:sldChg chg="addSp delSp modSp add mod">
        <pc:chgData name="Christopher Dockery" userId="05a86f92-abb5-4781-b628-b72e0426a454" providerId="ADAL" clId="{12E6E399-1FBD-5199-AD48-897EA3BC8D86}" dt="2026-10-07T13:53:05.153" v="4625" actId="20577"/>
        <pc:sldMkLst>
          <pc:docMk/>
          <pc:sldMk cId="1459869733" sldId="458"/>
        </pc:sldMkLst>
        <pc:spChg chg="mod">
          <ac:chgData name="Christopher Dockery" userId="05a86f92-abb5-4781-b628-b72e0426a454" providerId="ADAL" clId="{12E6E399-1FBD-5199-AD48-897EA3BC8D86}" dt="2026-10-06T18:13:03.938" v="2007" actId="20577"/>
          <ac:spMkLst>
            <pc:docMk/>
            <pc:sldMk cId="1459869733" sldId="458"/>
            <ac:spMk id="2" creationId="{CD3A1C43-D8A4-88BB-87A0-66F6B1C9148A}"/>
          </ac:spMkLst>
        </pc:spChg>
        <pc:spChg chg="add mod">
          <ac:chgData name="Christopher Dockery" userId="05a86f92-abb5-4781-b628-b72e0426a454" providerId="ADAL" clId="{12E6E399-1FBD-5199-AD48-897EA3BC8D86}" dt="2026-10-07T13:15:37.022" v="3723" actId="1076"/>
          <ac:spMkLst>
            <pc:docMk/>
            <pc:sldMk cId="1459869733" sldId="458"/>
            <ac:spMk id="6" creationId="{DE66FD12-08D9-6925-2A9F-61FDC662DB7A}"/>
          </ac:spMkLst>
        </pc:spChg>
        <pc:spChg chg="mod">
          <ac:chgData name="Christopher Dockery" userId="05a86f92-abb5-4781-b628-b72e0426a454" providerId="ADAL" clId="{12E6E399-1FBD-5199-AD48-897EA3BC8D86}" dt="2026-10-07T13:15:44.297" v="3741" actId="1035"/>
          <ac:spMkLst>
            <pc:docMk/>
            <pc:sldMk cId="1459869733" sldId="458"/>
            <ac:spMk id="20" creationId="{36980F79-7DBD-F757-CD70-61E715A94682}"/>
          </ac:spMkLst>
        </pc:spChg>
        <pc:spChg chg="mod">
          <ac:chgData name="Christopher Dockery" userId="05a86f92-abb5-4781-b628-b72e0426a454" providerId="ADAL" clId="{12E6E399-1FBD-5199-AD48-897EA3BC8D86}" dt="2026-10-07T13:53:05.153" v="4625" actId="20577"/>
          <ac:spMkLst>
            <pc:docMk/>
            <pc:sldMk cId="1459869733" sldId="458"/>
            <ac:spMk id="22" creationId="{8474D096-3F87-4447-E62E-4286E5039FC0}"/>
          </ac:spMkLst>
        </pc:spChg>
        <pc:picChg chg="add mod">
          <ac:chgData name="Christopher Dockery" userId="05a86f92-abb5-4781-b628-b72e0426a454" providerId="ADAL" clId="{12E6E399-1FBD-5199-AD48-897EA3BC8D86}" dt="2026-10-07T13:15:44.297" v="3741" actId="1035"/>
          <ac:picMkLst>
            <pc:docMk/>
            <pc:sldMk cId="1459869733" sldId="458"/>
            <ac:picMk id="4" creationId="{91CF516E-2428-5417-E5F9-3CEB29B7F47E}"/>
          </ac:picMkLst>
        </pc:picChg>
      </pc:sldChg>
      <pc:sldChg chg="addSp delSp modSp add mod">
        <pc:chgData name="Christopher Dockery" userId="05a86f92-abb5-4781-b628-b72e0426a454" providerId="ADAL" clId="{12E6E399-1FBD-5199-AD48-897EA3BC8D86}" dt="2026-10-07T13:12:32.011" v="3710" actId="5793"/>
        <pc:sldMkLst>
          <pc:docMk/>
          <pc:sldMk cId="2760983977" sldId="459"/>
        </pc:sldMkLst>
        <pc:spChg chg="mod">
          <ac:chgData name="Christopher Dockery" userId="05a86f92-abb5-4781-b628-b72e0426a454" providerId="ADAL" clId="{12E6E399-1FBD-5199-AD48-897EA3BC8D86}" dt="2026-10-06T18:44:52.893" v="2900" actId="20577"/>
          <ac:spMkLst>
            <pc:docMk/>
            <pc:sldMk cId="2760983977" sldId="459"/>
            <ac:spMk id="2" creationId="{B3044996-9713-DF59-73D9-BE26505A8B2B}"/>
          </ac:spMkLst>
        </pc:spChg>
        <pc:spChg chg="mod">
          <ac:chgData name="Christopher Dockery" userId="05a86f92-abb5-4781-b628-b72e0426a454" providerId="ADAL" clId="{12E6E399-1FBD-5199-AD48-897EA3BC8D86}" dt="2026-10-06T18:45:46.098" v="2904" actId="166"/>
          <ac:spMkLst>
            <pc:docMk/>
            <pc:sldMk cId="2760983977" sldId="459"/>
            <ac:spMk id="3" creationId="{67E0BF88-9620-0027-03D3-EF17323978AE}"/>
          </ac:spMkLst>
        </pc:spChg>
        <pc:spChg chg="add mod">
          <ac:chgData name="Christopher Dockery" userId="05a86f92-abb5-4781-b628-b72e0426a454" providerId="ADAL" clId="{12E6E399-1FBD-5199-AD48-897EA3BC8D86}" dt="2026-10-07T13:12:32.011" v="3710" actId="5793"/>
          <ac:spMkLst>
            <pc:docMk/>
            <pc:sldMk cId="2760983977" sldId="459"/>
            <ac:spMk id="5" creationId="{D4A50C43-FFC6-EE7D-7628-B6DE59C27C85}"/>
          </ac:spMkLst>
        </pc:spChg>
        <pc:spChg chg="mod">
          <ac:chgData name="Christopher Dockery" userId="05a86f92-abb5-4781-b628-b72e0426a454" providerId="ADAL" clId="{12E6E399-1FBD-5199-AD48-897EA3BC8D86}" dt="2026-10-06T18:45:23.297" v="2903" actId="20577"/>
          <ac:spMkLst>
            <pc:docMk/>
            <pc:sldMk cId="2760983977" sldId="459"/>
            <ac:spMk id="24" creationId="{5BAF472D-A36D-5F1A-C20D-8BCA1E397A39}"/>
          </ac:spMkLst>
        </pc:spChg>
        <pc:picChg chg="add mod">
          <ac:chgData name="Christopher Dockery" userId="05a86f92-abb5-4781-b628-b72e0426a454" providerId="ADAL" clId="{12E6E399-1FBD-5199-AD48-897EA3BC8D86}" dt="2026-10-07T13:11:19.947" v="3578" actId="1076"/>
          <ac:picMkLst>
            <pc:docMk/>
            <pc:sldMk cId="2760983977" sldId="459"/>
            <ac:picMk id="4" creationId="{B5738062-2D30-79A5-155D-C866F2DB4C62}"/>
          </ac:picMkLst>
        </pc:picChg>
      </pc:sldChg>
      <pc:sldChg chg="addSp modSp add mod">
        <pc:chgData name="Christopher Dockery" userId="05a86f92-abb5-4781-b628-b72e0426a454" providerId="ADAL" clId="{12E6E399-1FBD-5199-AD48-897EA3BC8D86}" dt="2026-10-07T14:34:32.080" v="4884" actId="20577"/>
        <pc:sldMkLst>
          <pc:docMk/>
          <pc:sldMk cId="2124879302" sldId="460"/>
        </pc:sldMkLst>
        <pc:spChg chg="mod">
          <ac:chgData name="Christopher Dockery" userId="05a86f92-abb5-4781-b628-b72e0426a454" providerId="ADAL" clId="{12E6E399-1FBD-5199-AD48-897EA3BC8D86}" dt="2026-10-07T13:56:58.541" v="4680" actId="255"/>
          <ac:spMkLst>
            <pc:docMk/>
            <pc:sldMk cId="2124879302" sldId="460"/>
            <ac:spMk id="2" creationId="{CC5F9D80-B49A-31B0-0793-E2C54657A8CC}"/>
          </ac:spMkLst>
        </pc:spChg>
        <pc:spChg chg="mod">
          <ac:chgData name="Christopher Dockery" userId="05a86f92-abb5-4781-b628-b72e0426a454" providerId="ADAL" clId="{12E6E399-1FBD-5199-AD48-897EA3BC8D86}" dt="2026-10-07T14:34:32.080" v="4884" actId="20577"/>
          <ac:spMkLst>
            <pc:docMk/>
            <pc:sldMk cId="2124879302" sldId="460"/>
            <ac:spMk id="15" creationId="{47827F2F-7A86-A006-D48C-67BBFA6DDBC6}"/>
          </ac:spMkLst>
        </pc:spChg>
      </pc:sldChg>
    </pc:docChg>
  </pc:docChgLst>
</pc:chgInfo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Aggregate proficiency</c:v>
          </c:tx>
          <c:spPr>
            <a:solidFill>
              <a:srgbClr val="FFC629"/>
            </a:solidFill>
            <a:ln w="9525">
              <a:solidFill>
                <a:srgbClr val="B88600"/>
              </a:solidFill>
              <a:prstDash val="solid"/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275" b="1">
                    <a:solidFill>
                      <a:srgbClr val="11111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7"/>
              <c:pt idx="0">
                <c:v>S  Social Sciences</c:v>
              </c:pt>
              <c:pt idx="1">
                <c:v>T  Tech/Math/Sci</c:v>
              </c:pt>
              <c:pt idx="2">
                <c:v>C  Writing</c:v>
              </c:pt>
              <c:pt idx="3">
                <c:v>A  Arts &amp; Ethics</c:v>
              </c:pt>
              <c:pt idx="4">
                <c:v>P  Civic</c:v>
              </c:pt>
              <c:pt idx="5">
                <c:v>M  Quantitative</c:v>
              </c:pt>
              <c:pt idx="6">
                <c:v>I  Priority</c:v>
              </c:pt>
            </c:strLit>
          </c:cat>
          <c:val>
            <c:numLit>
              <c:formatCode>0.0%</c:formatCode>
              <c:ptCount val="7"/>
              <c:pt idx="0">
                <c:v>0.90700000000000003</c:v>
              </c:pt>
              <c:pt idx="1">
                <c:v>0.745</c:v>
              </c:pt>
              <c:pt idx="2">
                <c:v>0.84599999999999997</c:v>
              </c:pt>
              <c:pt idx="3">
                <c:v>0.88100000000000001</c:v>
              </c:pt>
              <c:pt idx="4">
                <c:v>0.92300000000000004</c:v>
              </c:pt>
              <c:pt idx="5">
                <c:v>0.77400000000000002</c:v>
              </c:pt>
              <c:pt idx="6">
                <c:v>0.76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9525">
                    <a:solidFill>
                      <a:srgbClr val="B88600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BC8-4B49-92FB-7FB52015E6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5E5E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C8C8"/>
            </a:solidFill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4B4B4B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0.0%" sourceLinked="1"/>
        <c:majorTickMark val="none"/>
        <c:minorTickMark val="none"/>
        <c:tickLblPos val="nextTo"/>
        <c:spPr>
          <a:ln w="9525">
            <a:solidFill>
              <a:srgbClr val="C8C8C8"/>
            </a:solidFill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111111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solidFill>
            <a:srgbClr val="FFFFFF"/>
          </a:solidFill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5E5E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C8C8"/>
            </a:solidFill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4B4B4B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0.0%" sourceLinked="1"/>
        <c:majorTickMark val="none"/>
        <c:minorTickMark val="none"/>
        <c:tickLblPos val="nextTo"/>
        <c:spPr>
          <a:ln w="9525">
            <a:solidFill>
              <a:srgbClr val="C8C8C8"/>
            </a:solidFill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111111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solidFill>
            <a:srgbClr val="FFFFFF"/>
          </a:solidFill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47C9C-22C2-1B4D-B512-6E816CA7A990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65C8-86ED-B84D-8885-05598EDFBD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62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FDDA2-D307-7D41-8A9B-9D02DEE488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25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279E2-D27F-C95D-A544-2D32CE831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369C8-E6A6-76F0-A40B-88887BDF6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71A3DB-8140-B949-2F51-D6BEAFC17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DE87C-9AFE-114D-A030-1C1A80260B5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2081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9813C-D23E-6259-0046-41D81503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F37F8-7D9C-7621-2A82-394F1BC26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7322A1-EBB4-3456-652D-F50DB6B20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044FB-F2EC-82F6-4946-0676746DA8C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2644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6F12-3CC4-0999-FE5C-6FB5D5FC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19E03-66DF-C754-35C9-1C51C72EA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11DE6C-E316-7B7D-E337-B87D9E7EE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03344-1ADD-2A2F-4810-91BF3F6DE5E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715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58222-F750-0558-771E-1F58E83EA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EAC10-7A4F-37CB-5767-27DF6A27A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76E744-ABF9-9E1A-82EA-C6A656237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5B35A-74B3-E476-AD0B-D2787F15FB8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9130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BBCE8-AECA-A212-FBB4-7013F998E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A526B-4A2C-3166-07C0-65010CBFC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0BC50-99B5-EFF3-8FAD-3A4E5757E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8B7FC-0D57-0529-835F-4D051C1D2CD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6682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F8A5E-B06E-5D4C-C502-05E7AA973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9A8457-ED2D-D541-090D-6A8DB3C7B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3501D-C92E-1437-3CFE-0D7E828D9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76E0A-F887-F532-1705-764E3F20163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42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D7EA8-67EF-1DB0-994D-CBBFA44B4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0B8763-4454-C342-07CE-E5B532D93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7190D-57F0-D620-BAAC-4171B49ED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9631F-7C7A-B9FB-231C-C78D7B3D5EF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1054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65C8-86ED-B84D-8885-05598EDFBD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1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6612D-69EF-9F7F-2A49-4C01E7798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F2D8F7-7EC8-7754-69DC-6C4A5095AF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99FD9-DEBD-4BCE-6993-C28001594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84141-6B93-EA48-3158-2A48D4CE8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32B9D-9889-F4FC-6DFA-407894D0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6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7CAA-45E4-9266-A693-0C3E04EF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5C5C7-A5B7-E188-A409-4ACB8FB9C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2C7FB-BD88-65AD-2BF1-2BCF3418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4C9EC-EDB4-EA47-C107-9233A340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56421-EADC-F3D4-ECA9-864D30BE7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4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1A031-194D-BCB7-2F63-B801DED6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8D53E-038C-57F6-8701-CB8BD6D1F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700DB-E027-8F21-FB29-BDA43902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AE534-CF36-8BBE-9921-8B40B14AF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9070C-7EE2-5487-55E9-03BB68BCB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29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8859C-208F-6D41-CC80-E183BEC4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00130-4E29-B806-B067-1961504BF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DD6F6-8842-D403-D373-FB6A3171D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9CA59-4AAF-1691-EECF-1D04D6ECA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373A1-FE29-703F-E892-E85A3D67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1FBEA-19D9-2948-3FB6-AB288D49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1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8007D-613B-3F70-C304-28FD5B2E4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0B6BF-D527-E9B9-591F-9A3321DCE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05D62-81D5-D765-1E9A-416D405A5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163F72-CE72-C483-E6B5-7E0A6E8B9A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98DE50-9FE5-6E1F-1BC0-139BCD485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3AADA8-42E1-3939-CE7B-A3FEF119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5308BB-7D3C-275D-5B29-80108047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C8EE53-8D1E-BB46-B9FC-6FCFA5F3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7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5A8C-2BDC-EEC8-283D-DA1BA5C7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6C300-ABE7-0241-2AA3-18C6323E6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90C9E-63E0-0EC6-C8D8-AB4C606D1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595945-18B5-915E-0AAB-B4CB1110F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5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47A12F-66C0-0040-6E22-230B5648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96A89-AE99-9C24-AC44-0491BF3DB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92964-46D1-448F-5EC6-495480E7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3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29D99-0E21-8789-FFC8-D0BDB52D3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C8DB8-C5B6-C428-695F-CEFF1500D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2CF22-5DF1-998D-B6B8-F3726983F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C9E9C-58FC-5649-BE62-6624E2050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D149C-9E9F-EB2E-E902-1D16FE24E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7388B-7EBF-8FF4-7E75-FA60DD42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69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2F9C5-405F-6D14-33A9-034B65DF2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7BF91C-3DDB-F911-AF9D-405B07F37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2EB1C-6438-0EFA-3534-487DBBF8F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A40EE-B553-67E5-2A18-9F17A22D5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90443-E938-5374-90AD-36DF23FE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A1DF3-0CEF-C2DD-4E74-951AC27B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5FC4A-1AEE-E975-FE96-F9D05753D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5E7378-36EB-DEE6-C5F4-30BE459D3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598E5-0429-26A3-6FB4-EF8D4BDC8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E663F-1B26-2356-973A-96ECB99D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270C7-AC03-932B-4193-93B8EA43F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96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8BD955-4F54-F986-25F4-7A09F22A2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4A8A3-4012-FFCB-6801-3FBC1CCEA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288B0-E1FF-9DA5-912F-E1A71DA0E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F2650-3CF7-E410-863C-4546F139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E42F2-33DA-98DB-B9C4-6C2C30F6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3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9982E9-2715-D941-B379-71A97DB17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902" r="1168" b="21932"/>
          <a:stretch/>
        </p:blipFill>
        <p:spPr>
          <a:xfrm>
            <a:off x="-1" y="6311590"/>
            <a:ext cx="12192001" cy="56563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C39C82-22A6-0A45-B0AE-051068866D21}"/>
              </a:ext>
            </a:extLst>
          </p:cNvPr>
          <p:cNvCxnSpPr>
            <a:cxnSpLocks/>
          </p:cNvCxnSpPr>
          <p:nvPr userDrawn="1"/>
        </p:nvCxnSpPr>
        <p:spPr>
          <a:xfrm>
            <a:off x="-1" y="6311590"/>
            <a:ext cx="1219200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FA6151DA-0E50-3747-B88F-29F646B31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096" y="35461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Title3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8378D0F-E7EF-4A4B-83B1-DE98788093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3425" y="2217738"/>
            <a:ext cx="10355263" cy="3752850"/>
          </a:xfrm>
          <a:prstGeom prst="rect">
            <a:avLst/>
          </a:prstGeom>
        </p:spPr>
        <p:txBody>
          <a:bodyPr/>
          <a:lstStyle>
            <a:lvl1pPr>
              <a:buClr>
                <a:srgbClr val="F7BF32"/>
              </a:buClr>
              <a:defRPr b="0" i="0">
                <a:latin typeface="Avenir 65 Medium" panose="02000503020000020003" pitchFamily="2" charset="0"/>
              </a:defRPr>
            </a:lvl1pPr>
            <a:lvl2pPr>
              <a:buClr>
                <a:srgbClr val="F7BF32"/>
              </a:buClr>
              <a:defRPr b="0" i="0">
                <a:latin typeface="Avenir 55 Roman" panose="02000503020000020003" pitchFamily="2" charset="0"/>
              </a:defRPr>
            </a:lvl2pPr>
            <a:lvl3pPr>
              <a:buClr>
                <a:srgbClr val="F7BF32"/>
              </a:buClr>
              <a:defRPr b="0" i="0">
                <a:latin typeface="Avenir 55 Roman" panose="02000503020000020003" pitchFamily="2" charset="0"/>
              </a:defRPr>
            </a:lvl3pPr>
            <a:lvl4pPr>
              <a:buClr>
                <a:srgbClr val="F7BF32"/>
              </a:buClr>
              <a:defRPr b="0" i="0">
                <a:latin typeface="Avenir 55 Roman" panose="02000503020000020003" pitchFamily="2" charset="0"/>
              </a:defRPr>
            </a:lvl4pPr>
            <a:lvl5pPr>
              <a:buClr>
                <a:srgbClr val="F7BF32"/>
              </a:buClr>
              <a:defRPr b="0" i="0">
                <a:latin typeface="Avenir 55 Roman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507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9982E9-2715-D941-B379-71A97DB17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902" r="1168" b="21932"/>
          <a:stretch/>
        </p:blipFill>
        <p:spPr>
          <a:xfrm>
            <a:off x="-1" y="6311590"/>
            <a:ext cx="12192001" cy="56563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0C39C82-22A6-0A45-B0AE-051068866D21}"/>
              </a:ext>
            </a:extLst>
          </p:cNvPr>
          <p:cNvCxnSpPr>
            <a:cxnSpLocks/>
          </p:cNvCxnSpPr>
          <p:nvPr userDrawn="1"/>
        </p:nvCxnSpPr>
        <p:spPr>
          <a:xfrm>
            <a:off x="-1" y="6311590"/>
            <a:ext cx="1219200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503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25A00D-820B-394B-BB34-47EBF2ABE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01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6B76FD-EBC2-924F-90F9-5FBB8B224E6C}"/>
              </a:ext>
            </a:extLst>
          </p:cNvPr>
          <p:cNvSpPr/>
          <p:nvPr/>
        </p:nvSpPr>
        <p:spPr>
          <a:xfrm>
            <a:off x="-1" y="6224584"/>
            <a:ext cx="12192001" cy="260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04431-1C59-AA44-82EC-D02845A98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324" r="1434" b="242"/>
          <a:stretch/>
        </p:blipFill>
        <p:spPr>
          <a:xfrm>
            <a:off x="0" y="6279639"/>
            <a:ext cx="12192000" cy="57836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6176D2-EEF6-1043-9E18-99A5E6FB1DED}"/>
              </a:ext>
            </a:extLst>
          </p:cNvPr>
          <p:cNvCxnSpPr>
            <a:cxnSpLocks/>
          </p:cNvCxnSpPr>
          <p:nvPr/>
        </p:nvCxnSpPr>
        <p:spPr>
          <a:xfrm>
            <a:off x="-13856" y="1260574"/>
            <a:ext cx="6096001" cy="0"/>
          </a:xfrm>
          <a:prstGeom prst="line">
            <a:avLst/>
          </a:prstGeom>
          <a:ln w="28575">
            <a:solidFill>
              <a:srgbClr val="FFC6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B75B1AC-CF2D-704D-8913-3B88C08C39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8083" y="600075"/>
            <a:ext cx="5680075" cy="66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Title7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8360B5A-D265-7849-A437-ACE53640BB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083" y="1752600"/>
            <a:ext cx="4257675" cy="3352800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FFC629"/>
              </a:buClr>
              <a:buFont typeface="Arial" panose="020B0604020202020204" pitchFamily="34" charset="0"/>
              <a:buNone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r>
              <a:rPr lang="en-US" sz="1500" b="1">
                <a:latin typeface="Avenir 95 Black" panose="02000503020000020003" pitchFamily="2" charset="0"/>
              </a:rPr>
              <a:t>Points:</a:t>
            </a:r>
          </a:p>
          <a:p>
            <a:endParaRPr lang="en-US" sz="1500">
              <a:latin typeface="Avenir 65 Medium" panose="02000503020000020003" pitchFamily="2" charset="0"/>
            </a:endParaRPr>
          </a:p>
          <a:p>
            <a:pPr marL="285750" indent="-285750">
              <a:buClr>
                <a:srgbClr val="FFC629"/>
              </a:buClr>
              <a:buFont typeface="Arial" panose="020B0604020202020204" pitchFamily="34" charset="0"/>
              <a:buChar char="•"/>
            </a:pPr>
            <a:r>
              <a:rPr lang="en-US" sz="1500">
                <a:latin typeface="Avenir 65 Medium" panose="02000503020000020003" pitchFamily="2" charset="0"/>
              </a:rPr>
              <a:t>Point 1</a:t>
            </a:r>
          </a:p>
          <a:p>
            <a:pPr marL="285750" indent="-285750">
              <a:buClr>
                <a:srgbClr val="FFC629"/>
              </a:buClr>
              <a:buFont typeface="Arial" panose="020B0604020202020204" pitchFamily="34" charset="0"/>
              <a:buChar char="•"/>
            </a:pPr>
            <a:r>
              <a:rPr lang="en-US" sz="1500">
                <a:latin typeface="Avenir 65 Medium" panose="02000503020000020003" pitchFamily="2" charset="0"/>
              </a:rPr>
              <a:t>Point 2</a:t>
            </a:r>
          </a:p>
          <a:p>
            <a:pPr marL="285750" indent="-285750">
              <a:buClr>
                <a:srgbClr val="FFC629"/>
              </a:buClr>
              <a:buFont typeface="Arial" panose="020B0604020202020204" pitchFamily="34" charset="0"/>
              <a:buChar char="•"/>
            </a:pPr>
            <a:r>
              <a:rPr lang="en-US" sz="1500">
                <a:latin typeface="Avenir 65 Medium" panose="02000503020000020003" pitchFamily="2" charset="0"/>
              </a:rPr>
              <a:t>Point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>
              <a:latin typeface="Avenir 65 Medium" panose="02000503020000020003" pitchFamily="2" charset="0"/>
            </a:endParaRPr>
          </a:p>
          <a:p>
            <a:r>
              <a:rPr lang="en-US" sz="1500">
                <a:latin typeface="Avenir 65 Medium" panose="02000503020000020003" pitchFamily="2" charset="0"/>
              </a:rPr>
              <a:t>Reinforce main points/message here with copy to explain to the consumer.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DF874033-E928-1743-85FB-DC29CB426C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9667" y="1593184"/>
            <a:ext cx="4794250" cy="3892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16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9F9D3-1631-574E-B794-15810466C68F}"/>
              </a:ext>
            </a:extLst>
          </p:cNvPr>
          <p:cNvSpPr/>
          <p:nvPr/>
        </p:nvSpPr>
        <p:spPr>
          <a:xfrm>
            <a:off x="6039679" y="0"/>
            <a:ext cx="52652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5C32C3-0E38-EF40-8753-699E473F0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356227-D7D4-F943-AFB2-F20F8B424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817" y="1983144"/>
            <a:ext cx="2853911" cy="289171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C0DF3D-F69D-9941-B6AB-0FDADE794E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3549" y="2964400"/>
            <a:ext cx="4660900" cy="512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1DA1688-B217-4843-B0D0-29E1D2028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3549" y="3477162"/>
            <a:ext cx="4660900" cy="512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81327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844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98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5A887-8D28-01A1-13F8-A86BD096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F4AA2-CC97-A766-40EB-3D0B6ECE8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24787-6C59-BCA9-300C-7D48EF631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561EF-A458-8645-80C1-543ED66F01F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1CA73-EEBC-0957-36C6-4DDDDC7B5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3085E-5F7E-F3BC-338F-34A8975DD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8AE0A-A3D0-AA4A-A3BF-20659AC11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00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94" r:id="rId14"/>
    <p:sldLayoutId id="2147483695" r:id="rId15"/>
    <p:sldLayoutId id="2147483696" r:id="rId16"/>
    <p:sldLayoutId id="214748369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10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talog.kennesaw.edu/content.php?catoid=84&amp;navoid=9311#tt3454" TargetMode="External"/><Relationship Id="rId7" Type="http://schemas.openxmlformats.org/officeDocument/2006/relationships/hyperlink" Target="https://catalog.kennesaw.edu/content.php?catoid=84&amp;navoid=9311#tt736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catalog.kennesaw.edu/content.php?catoid=84&amp;navoid=9311#tt3246" TargetMode="External"/><Relationship Id="rId5" Type="http://schemas.openxmlformats.org/officeDocument/2006/relationships/hyperlink" Target="https://catalog.kennesaw.edu/content.php?catoid=84&amp;navoid=9311#tt893" TargetMode="External"/><Relationship Id="rId4" Type="http://schemas.openxmlformats.org/officeDocument/2006/relationships/hyperlink" Target="https://catalog.kennesaw.edu/content.php?catoid=84&amp;navoid=9311#tt47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acultyweb.kennesaw.edu/cdockery/assessment.ph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hyperlink" Target="https://kennesaw.co1.qualtrics.com/jfe/form/SV_0iEzZ1zZUZpvIz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F0749-3791-F49F-57E8-617494327B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84900" y="1023938"/>
            <a:ext cx="5918200" cy="29352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spcBef>
                <a:spcPts val="1000"/>
              </a:spcBef>
              <a:defRPr/>
            </a:pPr>
            <a:r>
              <a:rPr lang="en-US" sz="3600" b="1" dirty="0">
                <a:latin typeface="Aptos" panose="020B0004020202020204" pitchFamily="34" charset="0"/>
              </a:rPr>
              <a:t>Building a Scalable Model for Direct Assessment in General Education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Calibri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dirty="0">
              <a:latin typeface="Aptos" panose="020B0004020202020204" pitchFamily="34" charset="0"/>
            </a:endParaRPr>
          </a:p>
          <a:p>
            <a:pPr lvl="0" algn="ctr">
              <a:spcBef>
                <a:spcPts val="1000"/>
              </a:spcBef>
              <a:defRPr/>
            </a:pPr>
            <a:r>
              <a:rPr lang="en-US" sz="3600" dirty="0">
                <a:latin typeface="Aptos" panose="020B0004020202020204" pitchFamily="34" charset="0"/>
              </a:rPr>
              <a:t>October 20, 2026</a:t>
            </a:r>
            <a:br>
              <a:rPr lang="en-US" sz="3600" dirty="0">
                <a:latin typeface="Aptos" panose="020B0004020202020204" pitchFamily="34" charset="0"/>
              </a:rPr>
            </a:br>
            <a:r>
              <a:rPr lang="en-US" sz="3600" dirty="0">
                <a:latin typeface="Aptos" panose="020B0004020202020204" pitchFamily="34" charset="0"/>
              </a:rPr>
              <a:t>7:30–7:50 a.m.</a:t>
            </a:r>
            <a:br>
              <a:rPr lang="en-US" sz="3600" dirty="0">
                <a:latin typeface="Aptos" panose="020B0004020202020204" pitchFamily="34" charset="0"/>
              </a:rPr>
            </a:br>
            <a:br>
              <a:rPr lang="en-US" sz="3600" dirty="0">
                <a:latin typeface="Aptos" panose="020B0004020202020204" pitchFamily="34" charset="0"/>
              </a:rPr>
            </a:br>
            <a:r>
              <a:rPr lang="en-US" sz="3600" dirty="0">
                <a:latin typeface="Aptos" panose="020B0004020202020204" pitchFamily="34" charset="0"/>
              </a:rPr>
              <a:t>Dr. Chris Dockery, Director of General Education </a:t>
            </a:r>
          </a:p>
        </p:txBody>
      </p:sp>
    </p:spTree>
    <p:extLst>
      <p:ext uri="{BB962C8B-B14F-4D97-AF65-F5344CB8AC3E}">
        <p14:creationId xmlns:p14="http://schemas.microsoft.com/office/powerpoint/2010/main" val="2678997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2">
            <a:extLst>
              <a:ext uri="{FF2B5EF4-FFF2-40B4-BE49-F238E27FC236}">
                <a16:creationId xmlns:a16="http://schemas.microsoft.com/office/drawing/2014/main" id="{802E40B8-0D67-4D48-8F90-611F6B638A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Institutional Context</a:t>
            </a:r>
          </a:p>
        </p:txBody>
      </p:sp>
      <p:sp>
        <p:nvSpPr>
          <p:cNvPr id="3" name="title-rule-2">
            <a:extLst>
              <a:ext uri="{FF2B5EF4-FFF2-40B4-BE49-F238E27FC236}">
                <a16:creationId xmlns:a16="http://schemas.microsoft.com/office/drawing/2014/main" id="{ED53CBC1-9B67-40D3-A735-035785BA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2CD943-5212-4024-B9BE-FC9EF504FF14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10334625" cy="371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Total Enrollment: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51,375 students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46,069 undergraduates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5,306 graduates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Student Demographics: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93.6% of enrolled students reside within Georgia.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39.5% White, 27.8% Black/African American, 15.8% Hispanic/Latino, 5.9% Asian, 11% 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50.8% Female, 49.2% Male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Roughly 22% of the student body enroll exclusively in online degree pathways or distance learning courses</a:t>
            </a:r>
          </a:p>
        </p:txBody>
      </p:sp>
    </p:spTree>
    <p:extLst>
      <p:ext uri="{BB962C8B-B14F-4D97-AF65-F5344CB8AC3E}">
        <p14:creationId xmlns:p14="http://schemas.microsoft.com/office/powerpoint/2010/main" val="119335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7032F-09B9-78D5-E6DD-50C506E6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2">
            <a:extLst>
              <a:ext uri="{FF2B5EF4-FFF2-40B4-BE49-F238E27FC236}">
                <a16:creationId xmlns:a16="http://schemas.microsoft.com/office/drawing/2014/main" id="{E9A98441-C3E7-F64F-90E4-3B36B0F10A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General Education Structure</a:t>
            </a:r>
          </a:p>
        </p:txBody>
      </p:sp>
      <p:sp>
        <p:nvSpPr>
          <p:cNvPr id="3" name="title-rule-2">
            <a:extLst>
              <a:ext uri="{FF2B5EF4-FFF2-40B4-BE49-F238E27FC236}">
                <a16:creationId xmlns:a16="http://schemas.microsoft.com/office/drawing/2014/main" id="{CEDB3A46-719F-8047-FF12-27B68274B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545D2C-E16F-F4FB-9C54-4C37E689BAC2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10334625" cy="371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Throughout the University System of Georgia, the core curriculum consists of 42 credit hours through 7 content area domains represented in the acronym </a:t>
            </a:r>
            <a:r>
              <a:rPr lang="en-US" sz="2000" b="1" u="sng" dirty="0">
                <a:solidFill>
                  <a:srgbClr val="111111"/>
                </a:solidFill>
                <a:latin typeface="Arial"/>
                <a:cs typeface="Arial"/>
              </a:rPr>
              <a:t>IMPACTS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.</a:t>
            </a:r>
          </a:p>
          <a:p>
            <a:pPr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000" dirty="0">
              <a:solidFill>
                <a:srgbClr val="111111"/>
              </a:solidFill>
              <a:latin typeface="Arial"/>
              <a:cs typeface="Arial"/>
            </a:endParaRP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 I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Institutional Priority. 5 credit hours.</a:t>
            </a: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M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Mathematics &amp; Quantitative Skills. 3 credit hours.</a:t>
            </a: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P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Political Science and U.S. History. 6 credit hours.</a:t>
            </a: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A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Arts, Humanities &amp; Ethics. 6 credit hours.</a:t>
            </a: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C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Communication in Writing. 6 credit hours.</a:t>
            </a: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T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Technology, Mathematics &amp; Sciences. 10 credit hours.</a:t>
            </a:r>
          </a:p>
          <a:p>
            <a:pPr lvl="1"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1" dirty="0">
                <a:solidFill>
                  <a:srgbClr val="111111"/>
                </a:solidFill>
                <a:latin typeface="Arial"/>
                <a:cs typeface="Arial"/>
              </a:rPr>
              <a:t>S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 	– Social Sciences. 6 credit hours.</a:t>
            </a:r>
          </a:p>
          <a:p>
            <a:pPr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000" dirty="0">
              <a:solidFill>
                <a:srgbClr val="111111"/>
              </a:solidFill>
              <a:latin typeface="Arial"/>
              <a:cs typeface="Arial"/>
            </a:endParaRPr>
          </a:p>
          <a:p>
            <a:pPr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</a:rPr>
              <a:t>Systemwide Orienting Questions, Learning Outcomes, and Career-Ready Competencies must be centerpieces of Core IMPACTS courses and must be clearly listed in the syllabus for each instance of a Core IMPACTS course. </a:t>
            </a:r>
            <a:endParaRPr sz="20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729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8E9DE-75FB-E1E6-2BDB-F11AEF4A3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2">
            <a:extLst>
              <a:ext uri="{FF2B5EF4-FFF2-40B4-BE49-F238E27FC236}">
                <a16:creationId xmlns:a16="http://schemas.microsoft.com/office/drawing/2014/main" id="{862EDFF1-726D-AE7A-D103-BEFB0ACB3D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0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Domain Structure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Example</a:t>
            </a:r>
          </a:p>
        </p:txBody>
      </p:sp>
      <p:sp>
        <p:nvSpPr>
          <p:cNvPr id="3" name="title-rule-2">
            <a:extLst>
              <a:ext uri="{FF2B5EF4-FFF2-40B4-BE49-F238E27FC236}">
                <a16:creationId xmlns:a16="http://schemas.microsoft.com/office/drawing/2014/main" id="{38711B5A-186B-6D6B-3D7F-5E2DA7291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0744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648E98-8CE6-7F8B-7387-9CD7A546011B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10334625" cy="371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fontAlgn="base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 – Mathematics &amp; Quantitative Skills (3 Credit Hours)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fontAlgn="base"/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Orienting Question: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How do I measure the world?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Learning Outcome: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Students will apply mathematical and computational knowledge to interpret, evaluate, and communicate quantitative information using verbal, numerical, graphical, or symbolic forms.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Career- Ready Competencies: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Information Literacy, Inquiry and Analysis, and Problem Solving 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Select one course from the following: 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fontAlgn="base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 1001: Quantitative Reasoning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lvl="3" fontAlgn="base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 1111: College Algebra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​</a:t>
            </a:r>
          </a:p>
          <a:p>
            <a:pPr lvl="3" fontAlgn="base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 1113: Precalculus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​</a:t>
            </a:r>
          </a:p>
          <a:p>
            <a:pPr lvl="3" fontAlgn="base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 1190: Calculus 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 ​</a:t>
            </a:r>
          </a:p>
          <a:p>
            <a:pPr lvl="3" fontAlgn="base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 1401: Elementary Statistics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​</a:t>
            </a:r>
          </a:p>
          <a:p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2000" b="0" dirty="0">
              <a:solidFill>
                <a:srgbClr val="11111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3">
            <a:extLst>
              <a:ext uri="{FF2B5EF4-FFF2-40B4-BE49-F238E27FC236}">
                <a16:creationId xmlns:a16="http://schemas.microsoft.com/office/drawing/2014/main" id="{E256889E-E2D4-4DF2-8ED8-59CF3A614D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Guiding Principles. The model should:</a:t>
            </a:r>
          </a:p>
        </p:txBody>
      </p:sp>
      <p:sp>
        <p:nvSpPr>
          <p:cNvPr id="10" name="title-rule-4">
            <a:extLst>
              <a:ext uri="{FF2B5EF4-FFF2-40B4-BE49-F238E27FC236}">
                <a16:creationId xmlns:a16="http://schemas.microsoft.com/office/drawing/2014/main" id="{6CD6E128-4E17-14A5-5A8C-2E580172A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FE99F1-E379-20AA-CEAC-9C90035B7D4E}"/>
              </a:ext>
            </a:extLst>
          </p:cNvPr>
          <p:cNvSpPr>
            <a:spLocks noGrp="1"/>
          </p:cNvSpPr>
          <p:nvPr/>
        </p:nvSpPr>
        <p:spPr>
          <a:xfrm>
            <a:off x="5848350" y="1828799"/>
            <a:ext cx="4953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2000" dirty="0">
              <a:solidFill>
                <a:srgbClr val="111111"/>
              </a:solidFill>
              <a:latin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EF511E-88D7-A365-57F3-9C88BC1A6877}"/>
              </a:ext>
            </a:extLst>
          </p:cNvPr>
          <p:cNvSpPr>
            <a:spLocks noGrp="1"/>
          </p:cNvSpPr>
          <p:nvPr/>
        </p:nvSpPr>
        <p:spPr>
          <a:xfrm>
            <a:off x="666750" y="1828800"/>
            <a:ext cx="10668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Generate a single institutional data stream for course, domain, and campus level reporting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Easily scale with changes in </a:t>
            </a: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course offerings or reporting guidelines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Standardize campus terminology around student proficiency 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Be manageable for students and faculty yet meaningful for the University</a:t>
            </a:r>
          </a:p>
          <a:p>
            <a:pPr marL="342900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Cover all of the IMPACTS domain learning outcomes</a:t>
            </a:r>
          </a:p>
          <a:p>
            <a:pPr marL="342900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Prioritize high-enrollment courses</a:t>
            </a:r>
          </a:p>
          <a:p>
            <a:pPr marL="342900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000" dirty="0">
              <a:solidFill>
                <a:srgbClr val="111111"/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Qualtrics was selected based on campus availability and embedded features</a:t>
            </a:r>
          </a:p>
          <a:p>
            <a:pPr marL="342900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000" dirty="0">
              <a:solidFill>
                <a:srgbClr val="111111"/>
              </a:solidFill>
              <a:latin typeface="Arial"/>
              <a:cs typeface="Arial"/>
            </a:endParaRP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20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642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4">
            <a:extLst>
              <a:ext uri="{FF2B5EF4-FFF2-40B4-BE49-F238E27FC236}">
                <a16:creationId xmlns:a16="http://schemas.microsoft.com/office/drawing/2014/main" id="{F0BCD3FC-18A5-4FA2-97E8-B776BC924D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Engaging the Discipline Experts</a:t>
            </a:r>
          </a:p>
        </p:txBody>
      </p:sp>
      <p:sp>
        <p:nvSpPr>
          <p:cNvPr id="3" name="title-rule-4">
            <a:extLst>
              <a:ext uri="{FF2B5EF4-FFF2-40B4-BE49-F238E27FC236}">
                <a16:creationId xmlns:a16="http://schemas.microsoft.com/office/drawing/2014/main" id="{3AFF7AE1-2ACB-40B1-A8A2-6739E6BEC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83CD00-FCA0-D663-34F7-6703D7B2D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657850" y="1828800"/>
            <a:ext cx="47625" cy="3733800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FF60ED-9479-AB79-E6A6-B1DA931C7A81}"/>
              </a:ext>
            </a:extLst>
          </p:cNvPr>
          <p:cNvSpPr>
            <a:spLocks noGrp="1"/>
          </p:cNvSpPr>
          <p:nvPr/>
        </p:nvSpPr>
        <p:spPr>
          <a:xfrm>
            <a:off x="5848350" y="1828799"/>
            <a:ext cx="4953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r>
              <a:rPr lang="en-US" sz="2000" dirty="0">
                <a:solidFill>
                  <a:srgbClr val="1A1A1A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Challenges Encountered: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Domain learning outcome proficiency is evidence of the general-education outcome, not a claim that the student mastered the course learning outcomes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Course learning outcome assessments are not always transferrable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Alignment had to be explicit and defensible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A1A1A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rPr>
              <a:t>ENGL 1102 required a hybrid approach and a faculty scored rubric for student writing artifacts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08B22C-7667-40C9-D2F5-EAF6BC1B29CA}"/>
              </a:ext>
            </a:extLst>
          </p:cNvPr>
          <p:cNvSpPr>
            <a:spLocks noGrp="1"/>
          </p:cNvSpPr>
          <p:nvPr/>
        </p:nvSpPr>
        <p:spPr>
          <a:xfrm>
            <a:off x="666750" y="1828800"/>
            <a:ext cx="4953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18"/>
              </a:spcAft>
              <a:buNone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Summer 2025 Assessment Workshop: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Funded by academic affairs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$1500 stipend per assessment x 31 courses/areas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Deliverables included </a:t>
            </a:r>
          </a:p>
          <a:p>
            <a:pPr marL="800100" lvl="1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draft questions/prompts/artifacts, </a:t>
            </a:r>
          </a:p>
          <a:p>
            <a:pPr marL="800100" lvl="1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answers, </a:t>
            </a:r>
          </a:p>
          <a:p>
            <a:pPr marL="800100" lvl="1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written justification as to how each question aligned with the learning outcome, and </a:t>
            </a:r>
          </a:p>
          <a:p>
            <a:pPr marL="800100" lvl="1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proficiency scoring rubrics</a:t>
            </a:r>
          </a:p>
        </p:txBody>
      </p:sp>
    </p:spTree>
    <p:extLst>
      <p:ext uri="{BB962C8B-B14F-4D97-AF65-F5344CB8AC3E}">
        <p14:creationId xmlns:p14="http://schemas.microsoft.com/office/powerpoint/2010/main" val="2054147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5">
            <a:extLst>
              <a:ext uri="{FF2B5EF4-FFF2-40B4-BE49-F238E27FC236}">
                <a16:creationId xmlns:a16="http://schemas.microsoft.com/office/drawing/2014/main" id="{30F3EEC7-FA50-43F3-BFB0-CC00187118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Designing in Qualtrics</a:t>
            </a:r>
          </a:p>
        </p:txBody>
      </p:sp>
      <p:sp>
        <p:nvSpPr>
          <p:cNvPr id="3" name="title-rule-5">
            <a:extLst>
              <a:ext uri="{FF2B5EF4-FFF2-40B4-BE49-F238E27FC236}">
                <a16:creationId xmlns:a16="http://schemas.microsoft.com/office/drawing/2014/main" id="{0AA07D8F-A6E4-4408-BBBE-BC75DFA60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A9DF88-57EC-5E18-1854-B709A97BA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657850" y="1828800"/>
            <a:ext cx="47625" cy="3733800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324C264-B42F-17BA-7974-EE07B0BB8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938" y="0"/>
            <a:ext cx="355256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86CD56-F9A1-2C72-C1A2-04FEAB612E53}"/>
              </a:ext>
            </a:extLst>
          </p:cNvPr>
          <p:cNvSpPr txBox="1"/>
          <p:nvPr/>
        </p:nvSpPr>
        <p:spPr>
          <a:xfrm>
            <a:off x="726344" y="601027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Conference Demo. Scan to explore!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17C7B-DEE7-0D13-46B1-E6090287E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19" y="1536700"/>
            <a:ext cx="4317999" cy="431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31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4ECBD-E43B-D320-F20C-FE03A57DB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5">
            <a:extLst>
              <a:ext uri="{FF2B5EF4-FFF2-40B4-BE49-F238E27FC236}">
                <a16:creationId xmlns:a16="http://schemas.microsoft.com/office/drawing/2014/main" id="{B3044996-9713-DF59-73D9-BE26505A8B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Incorporating Student Perception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C6982C-845E-6969-D83C-1CC610BF8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657850" y="1828800"/>
            <a:ext cx="47625" cy="3733800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AF472D-A36D-5F1A-C20D-8BCA1E397A39}"/>
              </a:ext>
            </a:extLst>
          </p:cNvPr>
          <p:cNvSpPr>
            <a:spLocks noGrp="1"/>
          </p:cNvSpPr>
          <p:nvPr/>
        </p:nvSpPr>
        <p:spPr>
          <a:xfrm>
            <a:off x="666750" y="1828800"/>
            <a:ext cx="4953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18"/>
              </a:spcAft>
              <a:buNone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20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738062-2D30-79A5-155D-C866F2DB4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1" y="1295400"/>
            <a:ext cx="7772400" cy="5525162"/>
          </a:xfrm>
          <a:prstGeom prst="rect">
            <a:avLst/>
          </a:prstGeom>
        </p:spPr>
      </p:pic>
      <p:sp>
        <p:nvSpPr>
          <p:cNvPr id="3" name="title-rule-5">
            <a:extLst>
              <a:ext uri="{FF2B5EF4-FFF2-40B4-BE49-F238E27FC236}">
                <a16:creationId xmlns:a16="http://schemas.microsoft.com/office/drawing/2014/main" id="{67E0BF88-9620-0027-03D3-EF1732397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50C43-FFC6-EE7D-7628-B6DE59C27C85}"/>
              </a:ext>
            </a:extLst>
          </p:cNvPr>
          <p:cNvSpPr>
            <a:spLocks noGrp="1"/>
          </p:cNvSpPr>
          <p:nvPr/>
        </p:nvSpPr>
        <p:spPr>
          <a:xfrm>
            <a:off x="8110941" y="1828800"/>
            <a:ext cx="3780618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18"/>
              </a:spcAft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Perception items provide indirect evidence and are reported alongside but not combined with direct proficiency results.</a:t>
            </a:r>
          </a:p>
        </p:txBody>
      </p:sp>
    </p:spTree>
    <p:extLst>
      <p:ext uri="{BB962C8B-B14F-4D97-AF65-F5344CB8AC3E}">
        <p14:creationId xmlns:p14="http://schemas.microsoft.com/office/powerpoint/2010/main" val="2760983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B0553-0A6E-2E2F-1B0A-9ED12E15B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4">
            <a:extLst>
              <a:ext uri="{FF2B5EF4-FFF2-40B4-BE49-F238E27FC236}">
                <a16:creationId xmlns:a16="http://schemas.microsoft.com/office/drawing/2014/main" id="{CD3A1C43-D8A4-88BB-87A0-66F6B1C914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Automating the Workflow</a:t>
            </a:r>
          </a:p>
        </p:txBody>
      </p:sp>
      <p:sp>
        <p:nvSpPr>
          <p:cNvPr id="3" name="title-rule-4">
            <a:extLst>
              <a:ext uri="{FF2B5EF4-FFF2-40B4-BE49-F238E27FC236}">
                <a16:creationId xmlns:a16="http://schemas.microsoft.com/office/drawing/2014/main" id="{F6AC3792-2719-5FF8-968C-90A2ABE0C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980F79-7DBD-F757-CD70-61E715A94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657850" y="1545012"/>
            <a:ext cx="47625" cy="3733800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74D096-3F87-4447-E62E-4286E5039FC0}"/>
              </a:ext>
            </a:extLst>
          </p:cNvPr>
          <p:cNvSpPr>
            <a:spLocks noGrp="1"/>
          </p:cNvSpPr>
          <p:nvPr/>
        </p:nvSpPr>
        <p:spPr>
          <a:xfrm>
            <a:off x="666750" y="1545012"/>
            <a:ext cx="49911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Aft>
                <a:spcPts val="18"/>
              </a:spcAft>
              <a:buNone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Qualtrics output generates 479 columns x ~7000 rows of data per semester</a:t>
            </a:r>
          </a:p>
          <a:p>
            <a:pPr algn="l">
              <a:lnSpc>
                <a:spcPct val="105000"/>
              </a:lnSpc>
              <a:spcAft>
                <a:spcPts val="18"/>
              </a:spcAft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00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5000"/>
              </a:lnSpc>
              <a:spcAft>
                <a:spcPts val="18"/>
              </a:spcAft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 prompts 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Clean and sort the .csv data file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Score rows using faculty generated rubrics. Scoring rules are deterministic; AI does not judge student proficiency 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Normalize by proficiency level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Summarize course and domain level results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Preserve common visual </a:t>
            </a: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branding</a:t>
            </a: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00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F516E-2428-5417-E5F9-3CEB29B7F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1444165"/>
            <a:ext cx="5699182" cy="4205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66FD12-08D9-6925-2A9F-61FDC662DB7A}"/>
              </a:ext>
            </a:extLst>
          </p:cNvPr>
          <p:cNvSpPr txBox="1"/>
          <p:nvPr/>
        </p:nvSpPr>
        <p:spPr>
          <a:xfrm>
            <a:off x="492068" y="5356592"/>
            <a:ext cx="113974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18"/>
              </a:spcAft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b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</a:b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Faculty defined the assessment items, rubrics, thresholds, and meaning. AI/Python automated repeatable cleaning, scoring, visualization, and reporting. Outputs were reviewed and verified before release.</a:t>
            </a:r>
            <a:b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</a:br>
            <a:endParaRPr lang="en-US" sz="2000" dirty="0">
              <a:solidFill>
                <a:srgbClr val="11111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986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C5E6-3659-59E4-12AE-A4750DA59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-title-3">
            <a:extLst>
              <a:ext uri="{FF2B5EF4-FFF2-40B4-BE49-F238E27FC236}">
                <a16:creationId xmlns:a16="http://schemas.microsoft.com/office/drawing/2014/main" id="{684537CE-C8AB-1D0F-845A-45E969B2AC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323850"/>
            <a:ext cx="11125200" cy="80010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600" kern="1200" dirty="0">
                <a:solidFill>
                  <a:srgbClr val="4B4B4B"/>
                </a:solidFill>
                <a:latin typeface="Arial"/>
                <a:cs typeface="Arial"/>
              </a:rPr>
              <a:t>Course Level Data Example</a:t>
            </a:r>
            <a:endParaRPr lang="en-US" sz="3600" dirty="0"/>
          </a:p>
        </p:txBody>
      </p:sp>
      <p:sp>
        <p:nvSpPr>
          <p:cNvPr id="2" name="title-accent-3">
            <a:extLst>
              <a:ext uri="{FF2B5EF4-FFF2-40B4-BE49-F238E27FC236}">
                <a16:creationId xmlns:a16="http://schemas.microsoft.com/office/drawing/2014/main" id="{CCF2D084-A51B-10AC-6E22-F60BF0E89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1066800" cy="66675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footer-rule-3">
            <a:extLst>
              <a:ext uri="{FF2B5EF4-FFF2-40B4-BE49-F238E27FC236}">
                <a16:creationId xmlns:a16="http://schemas.microsoft.com/office/drawing/2014/main" id="{609915B9-4938-50CE-4E86-B1907B639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6343650"/>
            <a:ext cx="11125200" cy="0"/>
          </a:xfrm>
          <a:prstGeom prst="line">
            <a:avLst/>
          </a:prstGeom>
          <a:noFill/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4" name="Image 0" descr="/mnt/data/econ_report_crop.png">
            <a:extLst>
              <a:ext uri="{FF2B5EF4-FFF2-40B4-BE49-F238E27FC236}">
                <a16:creationId xmlns:a16="http://schemas.microsoft.com/office/drawing/2014/main" id="{D358D4A5-D416-6048-D00B-DBF3D3269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39" y="1446640"/>
            <a:ext cx="5749466" cy="4462272"/>
          </a:xfrm>
          <a:prstGeom prst="rect">
            <a:avLst/>
          </a:prstGeom>
        </p:spPr>
      </p:pic>
      <p:sp>
        <p:nvSpPr>
          <p:cNvPr id="5" name="Shape 4">
            <a:extLst>
              <a:ext uri="{FF2B5EF4-FFF2-40B4-BE49-F238E27FC236}">
                <a16:creationId xmlns:a16="http://schemas.microsoft.com/office/drawing/2014/main" id="{34CB6C11-24D8-4118-2432-3E3C0B60E20F}"/>
              </a:ext>
            </a:extLst>
          </p:cNvPr>
          <p:cNvSpPr/>
          <p:nvPr/>
        </p:nvSpPr>
        <p:spPr>
          <a:xfrm>
            <a:off x="7269480" y="1492360"/>
            <a:ext cx="4379976" cy="4370832"/>
          </a:xfrm>
          <a:prstGeom prst="roundRect">
            <a:avLst>
              <a:gd name="adj" fmla="val 1674"/>
            </a:avLst>
          </a:prstGeom>
          <a:solidFill>
            <a:srgbClr val="FFFFFF"/>
          </a:solidFill>
          <a:ln w="12700">
            <a:solidFill>
              <a:srgbClr val="D5D5D0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>
              <a:solidFill>
                <a:prstClr val="black"/>
              </a:solidFill>
              <a:latin typeface="Arimo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DE99107A-B4FF-4D58-FE86-A7500EF006DF}"/>
              </a:ext>
            </a:extLst>
          </p:cNvPr>
          <p:cNvSpPr txBox="1"/>
          <p:nvPr/>
        </p:nvSpPr>
        <p:spPr>
          <a:xfrm>
            <a:off x="7562088" y="1757536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b="1" kern="0" spc="100" dirty="0">
                <a:solidFill>
                  <a:srgbClr val="8063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AT A GLANCE</a:t>
            </a:r>
            <a:endParaRPr lang="en-US" sz="14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DCFDC75C-EBA3-9B22-F171-FDE29EB1E7B0}"/>
              </a:ext>
            </a:extLst>
          </p:cNvPr>
          <p:cNvSpPr txBox="1"/>
          <p:nvPr/>
        </p:nvSpPr>
        <p:spPr>
          <a:xfrm>
            <a:off x="7552944" y="2141584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 b="1" dirty="0">
                <a:solidFill>
                  <a:srgbClr val="FFC629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1,248</a:t>
            </a:r>
            <a:endParaRPr lang="en-US" sz="2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8240C75A-C32C-73B8-A9B1-76CDB76B711C}"/>
              </a:ext>
            </a:extLst>
          </p:cNvPr>
          <p:cNvSpPr txBox="1"/>
          <p:nvPr/>
        </p:nvSpPr>
        <p:spPr>
          <a:xfrm>
            <a:off x="8869680" y="2187304"/>
            <a:ext cx="1920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b="1" dirty="0">
                <a:solidFill>
                  <a:srgbClr val="555555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responses analyzed</a:t>
            </a:r>
            <a:endParaRPr lang="en-US" sz="14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3C474DB2-7652-9C79-F17B-3D729E27EB5D}"/>
              </a:ext>
            </a:extLst>
          </p:cNvPr>
          <p:cNvSpPr txBox="1"/>
          <p:nvPr/>
        </p:nvSpPr>
        <p:spPr>
          <a:xfrm>
            <a:off x="7552944" y="2745088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 b="1" dirty="0">
                <a:solidFill>
                  <a:srgbClr val="FFC629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5,889</a:t>
            </a:r>
            <a:endParaRPr lang="en-US" sz="2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0BCD8D60-1E67-A80C-6FD5-77AF77259022}"/>
              </a:ext>
            </a:extLst>
          </p:cNvPr>
          <p:cNvSpPr txBox="1"/>
          <p:nvPr/>
        </p:nvSpPr>
        <p:spPr>
          <a:xfrm>
            <a:off x="8869680" y="2790808"/>
            <a:ext cx="1920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b="1" dirty="0">
                <a:solidFill>
                  <a:srgbClr val="555555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course enrollment</a:t>
            </a:r>
            <a:endParaRPr lang="en-US" sz="14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4B6A9E94-F684-5B3E-052E-4CB229425FB1}"/>
              </a:ext>
            </a:extLst>
          </p:cNvPr>
          <p:cNvSpPr txBox="1"/>
          <p:nvPr/>
        </p:nvSpPr>
        <p:spPr>
          <a:xfrm>
            <a:off x="7552944" y="3348592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 b="1" dirty="0">
                <a:solidFill>
                  <a:srgbClr val="FFC629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21.2%</a:t>
            </a:r>
            <a:endParaRPr lang="en-US" sz="2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FFCC49A-4B29-6D97-37A1-5C225E5DEC92}"/>
              </a:ext>
            </a:extLst>
          </p:cNvPr>
          <p:cNvSpPr txBox="1"/>
          <p:nvPr/>
        </p:nvSpPr>
        <p:spPr>
          <a:xfrm>
            <a:off x="8869680" y="3394312"/>
            <a:ext cx="19202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b="1" dirty="0">
                <a:solidFill>
                  <a:srgbClr val="555555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sampling rate</a:t>
            </a:r>
            <a:endParaRPr lang="en-US" sz="14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719F919-CCE6-622E-E4E4-737F4BB85D2D}"/>
              </a:ext>
            </a:extLst>
          </p:cNvPr>
          <p:cNvSpPr txBox="1"/>
          <p:nvPr/>
        </p:nvSpPr>
        <p:spPr>
          <a:xfrm>
            <a:off x="7552944" y="3952096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 b="1" dirty="0">
                <a:solidFill>
                  <a:srgbClr val="FFC629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76.0%</a:t>
            </a:r>
            <a:endParaRPr lang="en-US" sz="2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AFB3BBAA-4753-9690-B75A-73A26FA8807A}"/>
              </a:ext>
            </a:extLst>
          </p:cNvPr>
          <p:cNvSpPr txBox="1"/>
          <p:nvPr/>
        </p:nvSpPr>
        <p:spPr>
          <a:xfrm>
            <a:off x="8869680" y="3997816"/>
            <a:ext cx="221284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b="1" dirty="0">
                <a:solidFill>
                  <a:srgbClr val="555555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aggregate proficiency</a:t>
            </a:r>
            <a:endParaRPr lang="en-US" sz="14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F6184D86-ABF6-5AB5-62BA-9F335921D4CC}"/>
              </a:ext>
            </a:extLst>
          </p:cNvPr>
          <p:cNvSpPr/>
          <p:nvPr/>
        </p:nvSpPr>
        <p:spPr>
          <a:xfrm>
            <a:off x="7580376" y="4564744"/>
            <a:ext cx="3703320" cy="0"/>
          </a:xfrm>
          <a:prstGeom prst="line">
            <a:avLst/>
          </a:prstGeom>
          <a:noFill/>
          <a:ln w="11430">
            <a:solidFill>
              <a:srgbClr val="D4D4D0"/>
            </a:solidFill>
            <a:prstDash val="solid"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Arimo"/>
            </a:endParaRP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C7FAD406-DCFC-8D06-5D06-B231F948A87B}"/>
              </a:ext>
            </a:extLst>
          </p:cNvPr>
          <p:cNvSpPr txBox="1"/>
          <p:nvPr/>
        </p:nvSpPr>
        <p:spPr>
          <a:xfrm>
            <a:off x="7562088" y="4765911"/>
            <a:ext cx="3730752" cy="9143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1600" dirty="0">
                <a:solidFill>
                  <a:srgbClr val="555555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course level reports provide proficiency distribution, subgroup/perception results, and quality-control details in one faculty-ready document.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883B3-1B1C-583F-7122-84C715388BC2}"/>
              </a:ext>
            </a:extLst>
          </p:cNvPr>
          <p:cNvSpPr txBox="1"/>
          <p:nvPr/>
        </p:nvSpPr>
        <p:spPr>
          <a:xfrm>
            <a:off x="901739" y="5969907"/>
            <a:ext cx="107477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spcAft>
                <a:spcPts val="18"/>
              </a:spcAft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Response Rate Goal: ≥ 10%. Aggregate Proficiency Goal: ≥ 70% </a:t>
            </a:r>
          </a:p>
        </p:txBody>
      </p:sp>
    </p:spTree>
    <p:extLst>
      <p:ext uri="{BB962C8B-B14F-4D97-AF65-F5344CB8AC3E}">
        <p14:creationId xmlns:p14="http://schemas.microsoft.com/office/powerpoint/2010/main" val="3592162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-title-3">
            <a:extLst>
              <a:ext uri="{FF2B5EF4-FFF2-40B4-BE49-F238E27FC236}">
                <a16:creationId xmlns:a16="http://schemas.microsoft.com/office/drawing/2014/main" id="{57BEBCEE-0A67-497F-9F35-4EFB6DFBD0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323850"/>
            <a:ext cx="11125200" cy="80010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600" kern="1200" dirty="0">
                <a:solidFill>
                  <a:srgbClr val="4B4B4B"/>
                </a:solidFill>
                <a:latin typeface="Arial"/>
                <a:cs typeface="Arial"/>
              </a:rPr>
              <a:t>Domain Level Data Example</a:t>
            </a:r>
            <a:endParaRPr lang="en-US" sz="3600" dirty="0"/>
          </a:p>
        </p:txBody>
      </p:sp>
      <p:sp>
        <p:nvSpPr>
          <p:cNvPr id="2" name="title-accent-3">
            <a:extLst>
              <a:ext uri="{FF2B5EF4-FFF2-40B4-BE49-F238E27FC236}">
                <a16:creationId xmlns:a16="http://schemas.microsoft.com/office/drawing/2014/main" id="{D12DA812-757F-41D0-93C2-F9863EDB5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1066800" cy="66675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footer-rule-3">
            <a:extLst>
              <a:ext uri="{FF2B5EF4-FFF2-40B4-BE49-F238E27FC236}">
                <a16:creationId xmlns:a16="http://schemas.microsoft.com/office/drawing/2014/main" id="{CCE647E1-4A26-41F9-9CA2-AE63E210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6343650"/>
            <a:ext cx="11125200" cy="0"/>
          </a:xfrm>
          <a:prstGeom prst="line">
            <a:avLst/>
          </a:prstGeom>
          <a:noFill/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183D8-4017-74E4-591F-43A5E523B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994" y="1428114"/>
            <a:ext cx="8912547" cy="24855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9B289A-A79B-EFB4-9B7D-C7404ED1361A}"/>
              </a:ext>
            </a:extLst>
          </p:cNvPr>
          <p:cNvSpPr txBox="1"/>
          <p:nvPr/>
        </p:nvSpPr>
        <p:spPr>
          <a:xfrm>
            <a:off x="1600200" y="4257467"/>
            <a:ext cx="805310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17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Area M includes five course/area reports and 2,861 cleaned assessment records. The weighted aggregate proficiency rate is 77.4%. Domain </a:t>
            </a:r>
            <a:r>
              <a:rPr lang="en-US" sz="17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results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are weighted by cleaned assessment records rather than calculated as a simple average of the five course percentages.</a:t>
            </a:r>
          </a:p>
        </p:txBody>
      </p:sp>
    </p:spTree>
    <p:extLst>
      <p:ext uri="{BB962C8B-B14F-4D97-AF65-F5344CB8AC3E}">
        <p14:creationId xmlns:p14="http://schemas.microsoft.com/office/powerpoint/2010/main" val="1950270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-title-2">
            <a:extLst>
              <a:ext uri="{FF2B5EF4-FFF2-40B4-BE49-F238E27FC236}">
                <a16:creationId xmlns:a16="http://schemas.microsoft.com/office/drawing/2014/main" id="{A0DA157D-6584-4D62-8729-24FF3A1038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323850"/>
            <a:ext cx="11125200" cy="80010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lvl="0" rtl="0">
              <a:lnSpc>
                <a:spcPct val="100000"/>
              </a:lnSpc>
              <a:defRPr sz="2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600" b="1" kern="12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Campus Level Data Example</a:t>
            </a:r>
          </a:p>
        </p:txBody>
      </p:sp>
      <p:sp>
        <p:nvSpPr>
          <p:cNvPr id="2" name="title-accent-2">
            <a:extLst>
              <a:ext uri="{FF2B5EF4-FFF2-40B4-BE49-F238E27FC236}">
                <a16:creationId xmlns:a16="http://schemas.microsoft.com/office/drawing/2014/main" id="{14375884-35D1-437D-8BC6-7414D4137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1066800" cy="66675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impacts-label">
            <a:extLst>
              <a:ext uri="{FF2B5EF4-FFF2-40B4-BE49-F238E27FC236}">
                <a16:creationId xmlns:a16="http://schemas.microsoft.com/office/drawing/2014/main" id="{1148E61B-0263-4005-9FB9-5ECFAD0ABA52}"/>
              </a:ext>
            </a:extLst>
          </p:cNvPr>
          <p:cNvSpPr>
            <a:spLocks noGrp="1"/>
          </p:cNvSpPr>
          <p:nvPr/>
        </p:nvSpPr>
        <p:spPr>
          <a:xfrm>
            <a:off x="533400" y="1619250"/>
            <a:ext cx="4476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B88600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B886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CORE IMPACTS</a:t>
            </a: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B886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ASSESSMENT </a:t>
            </a:r>
            <a:endParaRPr kumimoji="0" sz="1650" b="1" i="0" u="none" strike="noStrike" kern="1200" cap="none" spc="0" normalizeH="0" baseline="0" noProof="0" dirty="0">
              <a:ln>
                <a:noFill/>
              </a:ln>
              <a:solidFill>
                <a:srgbClr val="B886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impacts-heading">
            <a:extLst>
              <a:ext uri="{FF2B5EF4-FFF2-40B4-BE49-F238E27FC236}">
                <a16:creationId xmlns:a16="http://schemas.microsoft.com/office/drawing/2014/main" id="{3DC0C1C8-6FCA-4EAC-B4E1-A9B7AC07F670}"/>
              </a:ext>
            </a:extLst>
          </p:cNvPr>
          <p:cNvSpPr>
            <a:spLocks noGrp="1"/>
          </p:cNvSpPr>
          <p:nvPr/>
        </p:nvSpPr>
        <p:spPr>
          <a:xfrm>
            <a:off x="533400" y="2047875"/>
            <a:ext cx="4953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impacts-copy">
            <a:extLst>
              <a:ext uri="{FF2B5EF4-FFF2-40B4-BE49-F238E27FC236}">
                <a16:creationId xmlns:a16="http://schemas.microsoft.com/office/drawing/2014/main" id="{F1939180-DA50-4D90-B90F-9B902A1BDEC0}"/>
              </a:ext>
            </a:extLst>
          </p:cNvPr>
          <p:cNvSpPr>
            <a:spLocks noGrp="1"/>
          </p:cNvSpPr>
          <p:nvPr/>
        </p:nvSpPr>
        <p:spPr>
          <a:xfrm>
            <a:off x="533400" y="2628900"/>
            <a:ext cx="4953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>
              <a:defRPr sz="172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Direct measures across all seven domains reveal where students are </a:t>
            </a:r>
            <a:r>
              <a:rPr lang="en-US" sz="170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demonstrating proficiency and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where faculty can </a:t>
            </a:r>
            <a:r>
              <a:rPr lang="en-US" sz="170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support continuous improvement and student success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impacts-metric-accent">
            <a:extLst>
              <a:ext uri="{FF2B5EF4-FFF2-40B4-BE49-F238E27FC236}">
                <a16:creationId xmlns:a16="http://schemas.microsoft.com/office/drawing/2014/main" id="{B8E26621-4B5E-4AD4-9CEC-EF616C899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3943350"/>
            <a:ext cx="85725" cy="1066800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impacts-metric-value">
            <a:extLst>
              <a:ext uri="{FF2B5EF4-FFF2-40B4-BE49-F238E27FC236}">
                <a16:creationId xmlns:a16="http://schemas.microsoft.com/office/drawing/2014/main" id="{EC4A7024-3815-4D18-BF10-0EDB4B09250E}"/>
              </a:ext>
            </a:extLst>
          </p:cNvPr>
          <p:cNvSpPr>
            <a:spLocks noGrp="1"/>
          </p:cNvSpPr>
          <p:nvPr/>
        </p:nvSpPr>
        <p:spPr>
          <a:xfrm>
            <a:off x="781050" y="3905250"/>
            <a:ext cx="2133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78.5%</a:t>
            </a:r>
          </a:p>
        </p:txBody>
      </p:sp>
      <p:sp>
        <p:nvSpPr>
          <p:cNvPr id="8" name="impacts-metric-label">
            <a:extLst>
              <a:ext uri="{FF2B5EF4-FFF2-40B4-BE49-F238E27FC236}">
                <a16:creationId xmlns:a16="http://schemas.microsoft.com/office/drawing/2014/main" id="{292D5D1E-7E62-4DE6-899B-D2F15188F3A6}"/>
              </a:ext>
            </a:extLst>
          </p:cNvPr>
          <p:cNvSpPr>
            <a:spLocks noGrp="1"/>
          </p:cNvSpPr>
          <p:nvPr/>
        </p:nvSpPr>
        <p:spPr>
          <a:xfrm>
            <a:off x="781050" y="4533900"/>
            <a:ext cx="21336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Overall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institutional proficiency</a:t>
            </a:r>
          </a:p>
        </p:txBody>
      </p:sp>
      <p:sp>
        <p:nvSpPr>
          <p:cNvPr id="9" name="impacts-records-accent">
            <a:extLst>
              <a:ext uri="{FF2B5EF4-FFF2-40B4-BE49-F238E27FC236}">
                <a16:creationId xmlns:a16="http://schemas.microsoft.com/office/drawing/2014/main" id="{446527B9-056C-4C76-9926-703F8520F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3048000" y="3943350"/>
            <a:ext cx="85725" cy="1066800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0" name="impacts-records-value">
            <a:extLst>
              <a:ext uri="{FF2B5EF4-FFF2-40B4-BE49-F238E27FC236}">
                <a16:creationId xmlns:a16="http://schemas.microsoft.com/office/drawing/2014/main" id="{FDA4619A-F6FE-4E9F-BD78-5C442869392B}"/>
              </a:ext>
            </a:extLst>
          </p:cNvPr>
          <p:cNvSpPr>
            <a:spLocks noGrp="1"/>
          </p:cNvSpPr>
          <p:nvPr/>
        </p:nvSpPr>
        <p:spPr>
          <a:xfrm>
            <a:off x="3295650" y="3905250"/>
            <a:ext cx="2228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13,677</a:t>
            </a:r>
          </a:p>
        </p:txBody>
      </p:sp>
      <p:sp>
        <p:nvSpPr>
          <p:cNvPr id="11" name="impacts-records-label">
            <a:extLst>
              <a:ext uri="{FF2B5EF4-FFF2-40B4-BE49-F238E27FC236}">
                <a16:creationId xmlns:a16="http://schemas.microsoft.com/office/drawing/2014/main" id="{EE47AC9B-2584-4BA6-BFCD-3F40A17B4507}"/>
              </a:ext>
            </a:extLst>
          </p:cNvPr>
          <p:cNvSpPr>
            <a:spLocks noGrp="1"/>
          </p:cNvSpPr>
          <p:nvPr/>
        </p:nvSpPr>
        <p:spPr>
          <a:xfrm>
            <a:off x="3295650" y="4533899"/>
            <a:ext cx="2228850" cy="8762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36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lang="en-US" sz="1575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A</a:t>
            </a:r>
            <a:r>
              <a:rPr kumimoji="0" sz="1575" b="0" i="0" u="none" strike="noStrike" kern="1200" cap="none" spc="0" normalizeH="0" baseline="0" noProof="0" dirty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ssessment</a:t>
            </a: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records across </a:t>
            </a: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31 course/area reports and </a:t>
            </a:r>
            <a:r>
              <a:rPr lang="en-US" sz="1575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28</a:t>
            </a: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courses</a:t>
            </a:r>
            <a:endParaRPr kumimoji="0" sz="1575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evidence-divider">
            <a:extLst>
              <a:ext uri="{FF2B5EF4-FFF2-40B4-BE49-F238E27FC236}">
                <a16:creationId xmlns:a16="http://schemas.microsoft.com/office/drawing/2014/main" id="{C2103044-B61F-4CBD-806C-E10EDBB81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076950" y="1581150"/>
            <a:ext cx="0" cy="4191000"/>
          </a:xfrm>
          <a:prstGeom prst="line">
            <a:avLst/>
          </a:prstGeom>
          <a:noFill/>
          <a:ln w="19050">
            <a:solidFill>
              <a:srgbClr val="C8C8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2" name="footer-rule-2">
            <a:extLst>
              <a:ext uri="{FF2B5EF4-FFF2-40B4-BE49-F238E27FC236}">
                <a16:creationId xmlns:a16="http://schemas.microsoft.com/office/drawing/2014/main" id="{C69428D5-EF06-411A-80B8-ECEE023EE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6343650"/>
            <a:ext cx="11125200" cy="0"/>
          </a:xfrm>
          <a:prstGeom prst="line">
            <a:avLst/>
          </a:prstGeom>
          <a:noFill/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footer-number-2">
            <a:extLst>
              <a:ext uri="{FF2B5EF4-FFF2-40B4-BE49-F238E27FC236}">
                <a16:creationId xmlns:a16="http://schemas.microsoft.com/office/drawing/2014/main" id="{0175B43C-84E7-46B2-B48D-0EEBF47B8262}"/>
              </a:ext>
            </a:extLst>
          </p:cNvPr>
          <p:cNvSpPr>
            <a:spLocks noGrp="1"/>
          </p:cNvSpPr>
          <p:nvPr/>
        </p:nvSpPr>
        <p:spPr>
          <a:xfrm>
            <a:off x="11277600" y="643890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graphicFrame>
        <p:nvGraphicFramePr>
          <p:cNvPr id="26" name="Chart" descr="summary of core IMPACTS proficiency by domain, ranging from 74.5% (T) to 92.3% (P).">
            <a:extLst>
              <a:ext uri="{FF2B5EF4-FFF2-40B4-BE49-F238E27FC236}">
                <a16:creationId xmlns:a16="http://schemas.microsoft.com/office/drawing/2014/main" id="{A5E587A3-E8DD-A9CE-CFD6-1E0E0C09AD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3052868"/>
              </p:ext>
            </p:extLst>
          </p:nvPr>
        </p:nvGraphicFramePr>
        <p:xfrm>
          <a:off x="6199094" y="1581150"/>
          <a:ext cx="5459505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2FD756BF-8DC9-F98B-C9DA-663D716272ED}"/>
              </a:ext>
            </a:extLst>
          </p:cNvPr>
          <p:cNvSpPr/>
          <p:nvPr/>
        </p:nvSpPr>
        <p:spPr>
          <a:xfrm>
            <a:off x="6199094" y="1707776"/>
            <a:ext cx="1169894" cy="3550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mpacts-copy">
            <a:extLst>
              <a:ext uri="{FF2B5EF4-FFF2-40B4-BE49-F238E27FC236}">
                <a16:creationId xmlns:a16="http://schemas.microsoft.com/office/drawing/2014/main" id="{82740B55-CC89-ACAE-BF77-E90D940A0AA0}"/>
              </a:ext>
            </a:extLst>
          </p:cNvPr>
          <p:cNvSpPr>
            <a:spLocks noGrp="1"/>
          </p:cNvSpPr>
          <p:nvPr/>
        </p:nvSpPr>
        <p:spPr>
          <a:xfrm>
            <a:off x="7368988" y="5669617"/>
            <a:ext cx="4953000" cy="4908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172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Aggregate student proficiency by domain.</a:t>
            </a:r>
          </a:p>
        </p:txBody>
      </p:sp>
      <p:sp>
        <p:nvSpPr>
          <p:cNvPr id="29" name="impacts-copy">
            <a:extLst>
              <a:ext uri="{FF2B5EF4-FFF2-40B4-BE49-F238E27FC236}">
                <a16:creationId xmlns:a16="http://schemas.microsoft.com/office/drawing/2014/main" id="{F27540A6-CBA9-D108-28F9-00032B5A6E0B}"/>
              </a:ext>
            </a:extLst>
          </p:cNvPr>
          <p:cNvSpPr>
            <a:spLocks noGrp="1"/>
          </p:cNvSpPr>
          <p:nvPr/>
        </p:nvSpPr>
        <p:spPr>
          <a:xfrm>
            <a:off x="7061946" y="1809752"/>
            <a:ext cx="425824" cy="41052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172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</a:t>
            </a:r>
          </a:p>
          <a:p>
            <a:pPr>
              <a:defRPr sz="172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br>
              <a:rPr lang="en-US" sz="170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</a:br>
            <a:r>
              <a:rPr lang="en-US" sz="170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impacts-records-label">
            <a:extLst>
              <a:ext uri="{FF2B5EF4-FFF2-40B4-BE49-F238E27FC236}">
                <a16:creationId xmlns:a16="http://schemas.microsoft.com/office/drawing/2014/main" id="{749EA5F2-EED1-A701-C773-603BCCC42FDE}"/>
              </a:ext>
            </a:extLst>
          </p:cNvPr>
          <p:cNvSpPr>
            <a:spLocks noGrp="1"/>
          </p:cNvSpPr>
          <p:nvPr/>
        </p:nvSpPr>
        <p:spPr>
          <a:xfrm>
            <a:off x="574303" y="5362583"/>
            <a:ext cx="5380504" cy="8762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436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lang="en-US" sz="1575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Students may be enrolled in more than one IMPACTS course. Therefore, this does not represent unduplicated student headcount.</a:t>
            </a:r>
            <a:endParaRPr kumimoji="0" sz="1575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28E55F-E584-0C4F-7D3A-34A3F418A383}"/>
              </a:ext>
            </a:extLst>
          </p:cNvPr>
          <p:cNvSpPr txBox="1"/>
          <p:nvPr/>
        </p:nvSpPr>
        <p:spPr>
          <a:xfrm>
            <a:off x="910882" y="6307762"/>
            <a:ext cx="107477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spcAft>
                <a:spcPts val="18"/>
              </a:spcAft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111111"/>
                </a:solidFill>
                <a:latin typeface="Arial"/>
                <a:cs typeface="Arial"/>
              </a:rPr>
              <a:t>Response Rate Goal: ≥ 10%. Aggregate Proficiency Goal: ≥ 70% </a:t>
            </a:r>
          </a:p>
        </p:txBody>
      </p:sp>
    </p:spTree>
    <p:extLst>
      <p:ext uri="{BB962C8B-B14F-4D97-AF65-F5344CB8AC3E}">
        <p14:creationId xmlns:p14="http://schemas.microsoft.com/office/powerpoint/2010/main" val="1005127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B2EFD-C09C-8216-15EE-D5A85CEB5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-title-2">
            <a:extLst>
              <a:ext uri="{FF2B5EF4-FFF2-40B4-BE49-F238E27FC236}">
                <a16:creationId xmlns:a16="http://schemas.microsoft.com/office/drawing/2014/main" id="{CCF710F7-10F6-737D-35D4-63BB85C5CE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323850"/>
            <a:ext cx="11125200" cy="80010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lvl="0" rtl="0">
              <a:lnSpc>
                <a:spcPct val="100000"/>
              </a:lnSpc>
              <a:defRPr sz="2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600" b="1" kern="120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Templated Approach to Continuous Improvement</a:t>
            </a:r>
          </a:p>
        </p:txBody>
      </p:sp>
      <p:sp>
        <p:nvSpPr>
          <p:cNvPr id="2" name="title-accent-2">
            <a:extLst>
              <a:ext uri="{FF2B5EF4-FFF2-40B4-BE49-F238E27FC236}">
                <a16:creationId xmlns:a16="http://schemas.microsoft.com/office/drawing/2014/main" id="{9E8CE35A-119D-49FD-57F8-B2E969AC5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1066800" cy="66675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26" name="Chart" descr="summary of core IMPACTS proficiency by domain, ranging from 74.5% (T) to 92.3% (P).">
            <a:extLst>
              <a:ext uri="{FF2B5EF4-FFF2-40B4-BE49-F238E27FC236}">
                <a16:creationId xmlns:a16="http://schemas.microsoft.com/office/drawing/2014/main" id="{C4F0A002-A3FE-FC74-327D-D00AF3B514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1573913"/>
              </p:ext>
            </p:extLst>
          </p:nvPr>
        </p:nvGraphicFramePr>
        <p:xfrm>
          <a:off x="6199094" y="1344660"/>
          <a:ext cx="5459505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48FE7E50-5693-ED5B-C40F-454A4AD49A20}"/>
              </a:ext>
            </a:extLst>
          </p:cNvPr>
          <p:cNvSpPr/>
          <p:nvPr/>
        </p:nvSpPr>
        <p:spPr>
          <a:xfrm>
            <a:off x="6199094" y="1471286"/>
            <a:ext cx="1169894" cy="3550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9FBCBB3E-64EB-6B74-2EE7-959105B6BDFB}"/>
              </a:ext>
            </a:extLst>
          </p:cNvPr>
          <p:cNvSpPr/>
          <p:nvPr/>
        </p:nvSpPr>
        <p:spPr>
          <a:xfrm>
            <a:off x="502920" y="1363710"/>
            <a:ext cx="4608576" cy="4361688"/>
          </a:xfrm>
          <a:prstGeom prst="roundRect">
            <a:avLst>
              <a:gd name="adj" fmla="val 1677"/>
            </a:avLst>
          </a:prstGeom>
          <a:solidFill>
            <a:srgbClr val="FFFFFF"/>
          </a:solidFill>
          <a:ln w="12700">
            <a:solidFill>
              <a:srgbClr val="D5D5D0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 sz="1600">
              <a:solidFill>
                <a:prstClr val="black"/>
              </a:solidFill>
              <a:latin typeface="Arimo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ACA582E8-8E92-3AF5-17AD-DC943180E327}"/>
              </a:ext>
            </a:extLst>
          </p:cNvPr>
          <p:cNvSpPr txBox="1"/>
          <p:nvPr/>
        </p:nvSpPr>
        <p:spPr>
          <a:xfrm>
            <a:off x="804672" y="1619742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kern="0" spc="100" dirty="0">
                <a:solidFill>
                  <a:srgbClr val="8063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FIVE REQUIRED PROMPTS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61C38FCB-065E-5124-3EBA-0DBE31186772}"/>
              </a:ext>
            </a:extLst>
          </p:cNvPr>
          <p:cNvSpPr/>
          <p:nvPr/>
        </p:nvSpPr>
        <p:spPr>
          <a:xfrm>
            <a:off x="841248" y="2031222"/>
            <a:ext cx="310896" cy="310896"/>
          </a:xfrm>
          <a:prstGeom prst="ellipse">
            <a:avLst/>
          </a:prstGeom>
          <a:solidFill>
            <a:srgbClr val="FFC629"/>
          </a:solidFill>
          <a:ln w="12700">
            <a:solidFill>
              <a:srgbClr val="FFC629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prstClr val="black"/>
              </a:solidFill>
              <a:latin typeface="Arimo"/>
            </a:endParaRP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9BE00D84-6F64-A9C1-7736-D6D76CED93F8}"/>
              </a:ext>
            </a:extLst>
          </p:cNvPr>
          <p:cNvSpPr txBox="1"/>
          <p:nvPr/>
        </p:nvSpPr>
        <p:spPr>
          <a:xfrm>
            <a:off x="841248" y="203122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rgbClr val="11111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1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73753E3B-5A80-494B-7C1B-3089CB228E21}"/>
              </a:ext>
            </a:extLst>
          </p:cNvPr>
          <p:cNvSpPr txBox="1"/>
          <p:nvPr/>
        </p:nvSpPr>
        <p:spPr>
          <a:xfrm>
            <a:off x="1325880" y="1994646"/>
            <a:ext cx="34107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dirty="0">
                <a:solidFill>
                  <a:srgbClr val="1A1A1A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Identify one actionable area from the results.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8D446A21-F49F-1B9F-72F0-2D2ED147B49E}"/>
              </a:ext>
            </a:extLst>
          </p:cNvPr>
          <p:cNvSpPr/>
          <p:nvPr/>
        </p:nvSpPr>
        <p:spPr>
          <a:xfrm>
            <a:off x="841248" y="2671302"/>
            <a:ext cx="310896" cy="310896"/>
          </a:xfrm>
          <a:prstGeom prst="ellipse">
            <a:avLst/>
          </a:prstGeom>
          <a:solidFill>
            <a:srgbClr val="FFC629"/>
          </a:solidFill>
          <a:ln w="12700">
            <a:solidFill>
              <a:srgbClr val="FFC629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prstClr val="black"/>
              </a:solidFill>
              <a:latin typeface="Arimo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9A7AE55F-815C-EFC2-717B-EE8E350DDC0D}"/>
              </a:ext>
            </a:extLst>
          </p:cNvPr>
          <p:cNvSpPr txBox="1"/>
          <p:nvPr/>
        </p:nvSpPr>
        <p:spPr>
          <a:xfrm>
            <a:off x="841248" y="267130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rgbClr val="11111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C104A6A3-3D0E-1CA3-E7AD-0330E746BADE}"/>
              </a:ext>
            </a:extLst>
          </p:cNvPr>
          <p:cNvSpPr txBox="1"/>
          <p:nvPr/>
        </p:nvSpPr>
        <p:spPr>
          <a:xfrm>
            <a:off x="1325880" y="2634726"/>
            <a:ext cx="34107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585858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Identify the existing assessment data that will measure improvement.</a:t>
            </a:r>
            <a:endParaRPr lang="en-US" sz="1600" b="1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0EF425FC-8388-DB76-E4BC-A78F6968B9A8}"/>
              </a:ext>
            </a:extLst>
          </p:cNvPr>
          <p:cNvSpPr/>
          <p:nvPr/>
        </p:nvSpPr>
        <p:spPr>
          <a:xfrm>
            <a:off x="841248" y="3311382"/>
            <a:ext cx="310896" cy="310896"/>
          </a:xfrm>
          <a:prstGeom prst="ellipse">
            <a:avLst/>
          </a:prstGeom>
          <a:solidFill>
            <a:srgbClr val="FFC629"/>
          </a:solidFill>
          <a:ln w="12700">
            <a:solidFill>
              <a:srgbClr val="FFC629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prstClr val="black"/>
              </a:solidFill>
              <a:latin typeface="Arimo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FE771E82-520D-EA36-4391-148A07CBEC2E}"/>
              </a:ext>
            </a:extLst>
          </p:cNvPr>
          <p:cNvSpPr txBox="1"/>
          <p:nvPr/>
        </p:nvSpPr>
        <p:spPr>
          <a:xfrm>
            <a:off x="841248" y="331138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rgbClr val="11111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11BF57EE-810C-3F9E-6E4E-95826F9C7220}"/>
              </a:ext>
            </a:extLst>
          </p:cNvPr>
          <p:cNvSpPr txBox="1"/>
          <p:nvPr/>
        </p:nvSpPr>
        <p:spPr>
          <a:xfrm>
            <a:off x="1325880" y="3274806"/>
            <a:ext cx="34107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585858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Develop an intervention intended to drive improvement.</a:t>
            </a:r>
            <a:endParaRPr lang="en-US" sz="1600" b="1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2154F69A-BAB8-9BDB-95E9-915309FD481D}"/>
              </a:ext>
            </a:extLst>
          </p:cNvPr>
          <p:cNvSpPr/>
          <p:nvPr/>
        </p:nvSpPr>
        <p:spPr>
          <a:xfrm>
            <a:off x="841248" y="3951462"/>
            <a:ext cx="310896" cy="310896"/>
          </a:xfrm>
          <a:prstGeom prst="ellipse">
            <a:avLst/>
          </a:prstGeom>
          <a:solidFill>
            <a:srgbClr val="FFC629"/>
          </a:solidFill>
          <a:ln w="12700">
            <a:solidFill>
              <a:srgbClr val="FFC629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prstClr val="black"/>
              </a:solidFill>
              <a:latin typeface="Arimo"/>
            </a:endParaRPr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E1B911E8-37EB-3FAF-714A-F175A1FE1B28}"/>
              </a:ext>
            </a:extLst>
          </p:cNvPr>
          <p:cNvSpPr txBox="1"/>
          <p:nvPr/>
        </p:nvSpPr>
        <p:spPr>
          <a:xfrm>
            <a:off x="841248" y="395146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rgbClr val="11111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4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7D323FC9-0DC2-CC29-F294-064722E5ABE7}"/>
              </a:ext>
            </a:extLst>
          </p:cNvPr>
          <p:cNvSpPr txBox="1"/>
          <p:nvPr/>
        </p:nvSpPr>
        <p:spPr>
          <a:xfrm>
            <a:off x="1325880" y="3914886"/>
            <a:ext cx="34107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585858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Define a goal / benchmark and indicator of success.</a:t>
            </a:r>
            <a:endParaRPr lang="en-US" sz="1600" b="1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505DF6B0-17F4-CB30-88CB-3E84427D2C9A}"/>
              </a:ext>
            </a:extLst>
          </p:cNvPr>
          <p:cNvSpPr/>
          <p:nvPr/>
        </p:nvSpPr>
        <p:spPr>
          <a:xfrm>
            <a:off x="841248" y="4591542"/>
            <a:ext cx="310896" cy="310896"/>
          </a:xfrm>
          <a:prstGeom prst="ellipse">
            <a:avLst/>
          </a:prstGeom>
          <a:solidFill>
            <a:srgbClr val="FFC629"/>
          </a:solidFill>
          <a:ln w="12700">
            <a:solidFill>
              <a:srgbClr val="FFC629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prstClr val="black"/>
              </a:solidFill>
              <a:latin typeface="Arimo"/>
            </a:endParaRP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5AD1D913-1878-7831-7875-8B1469B5AAA4}"/>
              </a:ext>
            </a:extLst>
          </p:cNvPr>
          <p:cNvSpPr txBox="1"/>
          <p:nvPr/>
        </p:nvSpPr>
        <p:spPr>
          <a:xfrm>
            <a:off x="841248" y="459154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rgbClr val="111111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5</a:t>
            </a:r>
            <a:endParaRPr lang="en-US" sz="1600" dirty="0">
              <a:solidFill>
                <a:prstClr val="black"/>
              </a:solidFill>
              <a:latin typeface="Arimo"/>
            </a:endParaRP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37624AC4-B655-C9A8-8DED-EC49D5A59ADD}"/>
              </a:ext>
            </a:extLst>
          </p:cNvPr>
          <p:cNvSpPr txBox="1"/>
          <p:nvPr/>
        </p:nvSpPr>
        <p:spPr>
          <a:xfrm>
            <a:off x="1325880" y="4554966"/>
            <a:ext cx="341071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585858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Explain how the plan will be communicated to the next instructors.</a:t>
            </a:r>
            <a:endParaRPr lang="en-US" sz="1600" b="1" dirty="0">
              <a:solidFill>
                <a:prstClr val="black"/>
              </a:solidFill>
              <a:latin typeface="Arimo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8947BE0-F0B3-B84D-6BA2-2F91F3350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232" y="1514480"/>
            <a:ext cx="7068954" cy="40211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CCE9F7-5FD7-DDA8-CD72-B2958CB4082D}"/>
              </a:ext>
            </a:extLst>
          </p:cNvPr>
          <p:cNvSpPr txBox="1"/>
          <p:nvPr/>
        </p:nvSpPr>
        <p:spPr>
          <a:xfrm>
            <a:off x="502920" y="5807325"/>
            <a:ext cx="1151040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Baseline 65%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Question 7  Targeted Intervention  70% goal  Communication Plan 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Reassess Fall 2026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154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-title-5">
            <a:extLst>
              <a:ext uri="{FF2B5EF4-FFF2-40B4-BE49-F238E27FC236}">
                <a16:creationId xmlns:a16="http://schemas.microsoft.com/office/drawing/2014/main" id="{9E518891-C24B-440D-8841-B1CFDA208F28}"/>
              </a:ext>
            </a:extLst>
          </p:cNvPr>
          <p:cNvSpPr>
            <a:spLocks noGrp="1"/>
          </p:cNvSpPr>
          <p:nvPr/>
        </p:nvSpPr>
        <p:spPr>
          <a:xfrm>
            <a:off x="533400" y="323850"/>
            <a:ext cx="111252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Closing 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the </a:t>
            </a:r>
            <a:r>
              <a:rPr lang="en-US" sz="36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oop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" name="title-accent-5">
            <a:extLst>
              <a:ext uri="{FF2B5EF4-FFF2-40B4-BE49-F238E27FC236}">
                <a16:creationId xmlns:a16="http://schemas.microsoft.com/office/drawing/2014/main" id="{28D1AD57-D65D-4ED7-827C-AA7A5D730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1066800" cy="66675"/>
          </a:xfrm>
          <a:prstGeom prst="rect">
            <a:avLst/>
          </a:prstGeom>
          <a:solidFill>
            <a:srgbClr val="FFC629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" name="timeline-lead">
            <a:extLst>
              <a:ext uri="{FF2B5EF4-FFF2-40B4-BE49-F238E27FC236}">
                <a16:creationId xmlns:a16="http://schemas.microsoft.com/office/drawing/2014/main" id="{4CE32427-6E7E-4E62-A6DD-7A3F44B26726}"/>
              </a:ext>
            </a:extLst>
          </p:cNvPr>
          <p:cNvSpPr>
            <a:spLocks noGrp="1"/>
          </p:cNvSpPr>
          <p:nvPr/>
        </p:nvSpPr>
        <p:spPr>
          <a:xfrm>
            <a:off x="533399" y="1428750"/>
            <a:ext cx="1022984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The next cycle will show implemented improvement plans, </a:t>
            </a:r>
            <a:r>
              <a:rPr lang="en-US" sz="185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d</a:t>
            </a:r>
            <a:r>
              <a:rPr kumimoji="0" lang="en-US" sz="1850" b="0" i="0" u="none" strike="noStrike" kern="1200" cap="none" spc="0" normalizeH="0" baseline="0" noProof="0" dirty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ocument</a:t>
            </a: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what changed, and outline what faculty decide </a:t>
            </a:r>
            <a:r>
              <a:rPr lang="en-US" sz="185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to do </a:t>
            </a: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next.</a:t>
            </a:r>
            <a:endParaRPr lang="en-US" sz="185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timeline-connector">
            <a:extLst>
              <a:ext uri="{FF2B5EF4-FFF2-40B4-BE49-F238E27FC236}">
                <a16:creationId xmlns:a16="http://schemas.microsoft.com/office/drawing/2014/main" id="{D84AFCD1-693A-4B0B-80CF-06239A2A4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990600" y="3028950"/>
            <a:ext cx="1022985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timeline-label-0">
            <a:extLst>
              <a:ext uri="{FF2B5EF4-FFF2-40B4-BE49-F238E27FC236}">
                <a16:creationId xmlns:a16="http://schemas.microsoft.com/office/drawing/2014/main" id="{C898D449-EA00-4DC0-BE0C-9184CE52405D}"/>
              </a:ext>
            </a:extLst>
          </p:cNvPr>
          <p:cNvSpPr>
            <a:spLocks noGrp="1"/>
          </p:cNvSpPr>
          <p:nvPr/>
        </p:nvSpPr>
        <p:spPr>
          <a:xfrm>
            <a:off x="876300" y="245745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B88600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B886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FALL 2026</a:t>
            </a:r>
          </a:p>
        </p:txBody>
      </p:sp>
      <p:sp>
        <p:nvSpPr>
          <p:cNvPr id="6" name="timeline-marker-0">
            <a:extLst>
              <a:ext uri="{FF2B5EF4-FFF2-40B4-BE49-F238E27FC236}">
                <a16:creationId xmlns:a16="http://schemas.microsoft.com/office/drawing/2014/main" id="{6674789A-793A-4AB8-8EC7-26C97C63E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76300" y="2914650"/>
            <a:ext cx="228600" cy="228600"/>
          </a:xfrm>
          <a:prstGeom prst="ellipse">
            <a:avLst/>
          </a:prstGeom>
          <a:solidFill>
            <a:srgbClr val="11111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timeline-title-0">
            <a:extLst>
              <a:ext uri="{FF2B5EF4-FFF2-40B4-BE49-F238E27FC236}">
                <a16:creationId xmlns:a16="http://schemas.microsoft.com/office/drawing/2014/main" id="{EEBA13FB-EAA4-4E53-9A5B-3FCEF22166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6300" y="34480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Implement + plan</a:t>
            </a:r>
          </a:p>
        </p:txBody>
      </p:sp>
      <p:sp>
        <p:nvSpPr>
          <p:cNvPr id="8" name="timeline-body-0">
            <a:extLst>
              <a:ext uri="{FF2B5EF4-FFF2-40B4-BE49-F238E27FC236}">
                <a16:creationId xmlns:a16="http://schemas.microsoft.com/office/drawing/2014/main" id="{0679861B-6BD1-43CA-8C55-1BC2F19D8C89}"/>
              </a:ext>
            </a:extLst>
          </p:cNvPr>
          <p:cNvSpPr>
            <a:spLocks noGrp="1"/>
          </p:cNvSpPr>
          <p:nvPr/>
        </p:nvSpPr>
        <p:spPr>
          <a:xfrm>
            <a:off x="876300" y="4000500"/>
            <a:ext cx="2952750" cy="1657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sz="158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Carry out I/M/P/A </a:t>
            </a:r>
            <a:r>
              <a:rPr kumimoji="0" lang="en-US" sz="158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improvement </a:t>
            </a:r>
            <a:r>
              <a:rPr kumimoji="0" sz="158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plans. </a:t>
            </a:r>
            <a:r>
              <a:rPr kumimoji="0" lang="en-US" sz="158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Document changes,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endParaRPr kumimoji="0" lang="en-US" sz="158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55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Submit C/T/S improvement plans,</a:t>
            </a:r>
            <a:r>
              <a:rPr lang="en-US" sz="1550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 </a:t>
            </a:r>
            <a:endParaRPr lang="en-US" sz="155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endParaRPr kumimoji="0" lang="en-US" sz="158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580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Strengthen participation.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endParaRPr kumimoji="0" sz="1580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timeline-label-1">
            <a:extLst>
              <a:ext uri="{FF2B5EF4-FFF2-40B4-BE49-F238E27FC236}">
                <a16:creationId xmlns:a16="http://schemas.microsoft.com/office/drawing/2014/main" id="{4E15B609-792F-4511-B196-EDC905A33BF9}"/>
              </a:ext>
            </a:extLst>
          </p:cNvPr>
          <p:cNvSpPr>
            <a:spLocks noGrp="1"/>
          </p:cNvSpPr>
          <p:nvPr/>
        </p:nvSpPr>
        <p:spPr>
          <a:xfrm>
            <a:off x="4362450" y="245745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B88600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B886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SPRING 2027</a:t>
            </a:r>
          </a:p>
        </p:txBody>
      </p:sp>
      <p:sp>
        <p:nvSpPr>
          <p:cNvPr id="10" name="timeline-marker-1">
            <a:extLst>
              <a:ext uri="{FF2B5EF4-FFF2-40B4-BE49-F238E27FC236}">
                <a16:creationId xmlns:a16="http://schemas.microsoft.com/office/drawing/2014/main" id="{DFA34CBC-E1CA-42F8-BCC4-40D5ECC91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4362450" y="2914650"/>
            <a:ext cx="228600" cy="228600"/>
          </a:xfrm>
          <a:prstGeom prst="ellipse">
            <a:avLst/>
          </a:prstGeom>
          <a:solidFill>
            <a:srgbClr val="11111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timeline-title-1">
            <a:extLst>
              <a:ext uri="{FF2B5EF4-FFF2-40B4-BE49-F238E27FC236}">
                <a16:creationId xmlns:a16="http://schemas.microsoft.com/office/drawing/2014/main" id="{FA764328-90C2-4014-9BA4-1820E73ABDD7}"/>
              </a:ext>
            </a:extLst>
          </p:cNvPr>
          <p:cNvSpPr>
            <a:spLocks noGrp="1"/>
          </p:cNvSpPr>
          <p:nvPr/>
        </p:nvSpPr>
        <p:spPr>
          <a:xfrm>
            <a:off x="4362450" y="344805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Implement</a:t>
            </a: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+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analyze</a:t>
            </a:r>
            <a:endParaRPr kumimoji="0" sz="2100" b="1" i="0" u="none" strike="noStrike" kern="1200" cap="none" spc="0" normalizeH="0" baseline="0" noProof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timeline-body-1">
            <a:extLst>
              <a:ext uri="{FF2B5EF4-FFF2-40B4-BE49-F238E27FC236}">
                <a16:creationId xmlns:a16="http://schemas.microsoft.com/office/drawing/2014/main" id="{F530E881-E9A4-47C9-992E-45F721620265}"/>
              </a:ext>
            </a:extLst>
          </p:cNvPr>
          <p:cNvSpPr>
            <a:spLocks noGrp="1"/>
          </p:cNvSpPr>
          <p:nvPr/>
        </p:nvSpPr>
        <p:spPr>
          <a:xfrm>
            <a:off x="4362450" y="4000500"/>
            <a:ext cx="29527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Carry out</a:t>
            </a: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C/T/S </a:t>
            </a: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improvement </a:t>
            </a: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plans</a:t>
            </a:r>
            <a:r>
              <a:rPr lang="en-US" sz="1575" dirty="0">
                <a:solidFill>
                  <a:srgbClr val="4B4B4B"/>
                </a:solidFill>
                <a:latin typeface="Arial"/>
                <a:ea typeface="Arial"/>
                <a:cs typeface="Arial"/>
              </a:rPr>
              <a:t>,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</a:t>
            </a:r>
            <a:r>
              <a:rPr kumimoji="0" sz="1575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trengthen participation.</a:t>
            </a:r>
          </a:p>
        </p:txBody>
      </p:sp>
      <p:sp>
        <p:nvSpPr>
          <p:cNvPr id="13" name="timeline-label-2">
            <a:extLst>
              <a:ext uri="{FF2B5EF4-FFF2-40B4-BE49-F238E27FC236}">
                <a16:creationId xmlns:a16="http://schemas.microsoft.com/office/drawing/2014/main" id="{327805B9-E393-4DB5-91C5-43FE90D9BC44}"/>
              </a:ext>
            </a:extLst>
          </p:cNvPr>
          <p:cNvSpPr>
            <a:spLocks noGrp="1"/>
          </p:cNvSpPr>
          <p:nvPr/>
        </p:nvSpPr>
        <p:spPr>
          <a:xfrm>
            <a:off x="7848600" y="245745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B88600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B886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NEXT REPORTING</a:t>
            </a:r>
          </a:p>
        </p:txBody>
      </p:sp>
      <p:sp>
        <p:nvSpPr>
          <p:cNvPr id="14" name="timeline-marker-2">
            <a:extLst>
              <a:ext uri="{FF2B5EF4-FFF2-40B4-BE49-F238E27FC236}">
                <a16:creationId xmlns:a16="http://schemas.microsoft.com/office/drawing/2014/main" id="{185F8C57-0A89-425F-B8EC-1317EE122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7848600" y="2914650"/>
            <a:ext cx="228600" cy="228600"/>
          </a:xfrm>
          <a:prstGeom prst="ellipse">
            <a:avLst/>
          </a:prstGeom>
          <a:solidFill>
            <a:srgbClr val="FFC629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timeline-title-2">
            <a:extLst>
              <a:ext uri="{FF2B5EF4-FFF2-40B4-BE49-F238E27FC236}">
                <a16:creationId xmlns:a16="http://schemas.microsoft.com/office/drawing/2014/main" id="{9635281F-02BF-4E94-A8D3-925F8866DD38}"/>
              </a:ext>
            </a:extLst>
          </p:cNvPr>
          <p:cNvSpPr>
            <a:spLocks noGrp="1"/>
          </p:cNvSpPr>
          <p:nvPr/>
        </p:nvSpPr>
        <p:spPr>
          <a:xfrm>
            <a:off x="7848600" y="3448050"/>
            <a:ext cx="3467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Reassess +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close the loop</a:t>
            </a:r>
            <a:endParaRPr kumimoji="0" sz="2100" b="1" i="0" u="none" strike="noStrike" kern="1200" cap="none" spc="0" normalizeH="0" baseline="0" noProof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timeline-body-2">
            <a:extLst>
              <a:ext uri="{FF2B5EF4-FFF2-40B4-BE49-F238E27FC236}">
                <a16:creationId xmlns:a16="http://schemas.microsoft.com/office/drawing/2014/main" id="{E719BB8A-1465-4A70-B2AC-738CE8C94C4A}"/>
              </a:ext>
            </a:extLst>
          </p:cNvPr>
          <p:cNvSpPr>
            <a:spLocks noGrp="1"/>
          </p:cNvSpPr>
          <p:nvPr/>
        </p:nvSpPr>
        <p:spPr>
          <a:xfrm>
            <a:off x="7848600" y="4000500"/>
            <a:ext cx="3396970" cy="16874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Compare year 2 with baseline data, </a:t>
            </a:r>
            <a:br>
              <a:rPr lang="en-US" sz="15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lang="en-US" sz="15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</a:rPr>
            </a:br>
            <a:endParaRPr lang="en-US" sz="1550">
              <a:solidFill>
                <a:srgbClr val="4B4B4B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0">
                <a:solidFill>
                  <a:srgbClr val="4B4B4B"/>
                </a:solidFill>
                <a:latin typeface="Arial"/>
                <a:ea typeface="Arial"/>
                <a:cs typeface="Arial"/>
              </a:defRPr>
            </a:pPr>
            <a:r>
              <a:rPr lang="en-US" sz="1550">
                <a:solidFill>
                  <a:srgbClr val="4B4B4B"/>
                </a:solidFill>
                <a:latin typeface="Arial"/>
                <a:ea typeface="Arial"/>
                <a:cs typeface="Arial"/>
              </a:rPr>
              <a:t>Record</a:t>
            </a: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status of improvement targets, </a:t>
            </a:r>
            <a:br>
              <a:rPr lang="en-US" sz="15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</a:rPr>
            </a:br>
            <a:br>
              <a:rPr lang="en-US" sz="15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</a:rPr>
            </a:br>
            <a:r>
              <a:rPr lang="en-US" sz="1550">
                <a:solidFill>
                  <a:srgbClr val="4B4B4B"/>
                </a:solidFill>
                <a:latin typeface="Arial"/>
                <a:ea typeface="Arial"/>
                <a:cs typeface="Arial"/>
              </a:rPr>
              <a:t>Document</a:t>
            </a:r>
            <a:r>
              <a:rPr kumimoji="0" lang="en-US" sz="1550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the cycle of continuous improvement into year 3.</a:t>
            </a:r>
            <a:endParaRPr lang="en-US"/>
          </a:p>
        </p:txBody>
      </p:sp>
      <p:sp>
        <p:nvSpPr>
          <p:cNvPr id="17" name="footer-rule-5">
            <a:extLst>
              <a:ext uri="{FF2B5EF4-FFF2-40B4-BE49-F238E27FC236}">
                <a16:creationId xmlns:a16="http://schemas.microsoft.com/office/drawing/2014/main" id="{E5F38831-2111-4954-B1EC-70E0F917E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533400" y="6343650"/>
            <a:ext cx="11125200" cy="0"/>
          </a:xfrm>
          <a:prstGeom prst="line">
            <a:avLst/>
          </a:prstGeom>
          <a:noFill/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9855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8952-B748-693A-1F11-E3110BD67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3">
            <a:extLst>
              <a:ext uri="{FF2B5EF4-FFF2-40B4-BE49-F238E27FC236}">
                <a16:creationId xmlns:a16="http://schemas.microsoft.com/office/drawing/2014/main" id="{CC5F9D80-B49A-31B0-0793-E2C54657A8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600" dirty="0"/>
              <a:t>Conclusions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title-rule-4">
            <a:extLst>
              <a:ext uri="{FF2B5EF4-FFF2-40B4-BE49-F238E27FC236}">
                <a16:creationId xmlns:a16="http://schemas.microsoft.com/office/drawing/2014/main" id="{5B228239-446F-1D9A-DF37-009F4ADF2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34CDE8-3200-63BB-4A72-BE7FF97F5C8A}"/>
              </a:ext>
            </a:extLst>
          </p:cNvPr>
          <p:cNvSpPr>
            <a:spLocks noGrp="1"/>
          </p:cNvSpPr>
          <p:nvPr/>
        </p:nvSpPr>
        <p:spPr>
          <a:xfrm>
            <a:off x="5848350" y="1828799"/>
            <a:ext cx="4953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2000" dirty="0">
              <a:solidFill>
                <a:srgbClr val="111111"/>
              </a:solidFill>
              <a:latin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827F2F-7A86-A006-D48C-67BBFA6DDBC6}"/>
              </a:ext>
            </a:extLst>
          </p:cNvPr>
          <p:cNvSpPr>
            <a:spLocks noGrp="1"/>
          </p:cNvSpPr>
          <p:nvPr/>
        </p:nvSpPr>
        <p:spPr>
          <a:xfrm>
            <a:off x="666750" y="1828800"/>
            <a:ext cx="10668000" cy="38195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Designed a common system-level assessment platform across a large, distributed general-education curriculum.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Standardized the assessment architecture while maintaining academic freedoms in disciplinary teaching.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Faculty experts created defensible measures and proficiency rules.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Common collection and AI assisted/semi-automated workflow make the work scalable.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Evidence moves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from course diagnosis, to domain synthesis, to institutional reporting, and finally back to faculty through a process of continuous improvement.</a:t>
            </a:r>
          </a:p>
          <a:p>
            <a:pPr marL="342900" indent="-342900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en-US" sz="2600" dirty="0">
              <a:solidFill>
                <a:srgbClr val="111111"/>
              </a:solidFill>
              <a:latin typeface="Arial"/>
              <a:cs typeface="Arial"/>
            </a:endParaRPr>
          </a:p>
          <a:p>
            <a:pPr marL="342900" indent="-342900" algn="l">
              <a:lnSpc>
                <a:spcPct val="105000"/>
              </a:lnSpc>
              <a:spcAft>
                <a:spcPts val="18"/>
              </a:spcAft>
              <a:buFont typeface="Arial" panose="020B0604020202020204" pitchFamily="34" charset="0"/>
              <a:buChar char="•"/>
              <a:defRPr sz="15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26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4879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2">
            <a:extLst>
              <a:ext uri="{FF2B5EF4-FFF2-40B4-BE49-F238E27FC236}">
                <a16:creationId xmlns:a16="http://schemas.microsoft.com/office/drawing/2014/main" id="{24FCC63A-4722-233A-3AD2-155B0688B9D7}"/>
              </a:ext>
            </a:extLst>
          </p:cNvPr>
          <p:cNvSpPr txBox="1">
            <a:spLocks/>
          </p:cNvSpPr>
          <p:nvPr/>
        </p:nvSpPr>
        <p:spPr>
          <a:xfrm>
            <a:off x="666750" y="68580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rtl="0">
              <a:lnSpc>
                <a:spcPct val="100000"/>
              </a:lnSpc>
              <a:defRPr sz="30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0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Questions and Additional Resources </a:t>
            </a:r>
            <a:endParaRPr lang="en-US" sz="3000" b="1" kern="120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title-rule-2">
            <a:extLst>
              <a:ext uri="{FF2B5EF4-FFF2-40B4-BE49-F238E27FC236}">
                <a16:creationId xmlns:a16="http://schemas.microsoft.com/office/drawing/2014/main" id="{53C3DFD5-32DE-EFAB-7575-866E9BF4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9525">
            <a:solidFill>
              <a:srgbClr val="D8D5C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C6D609-730E-B4EB-92AE-D8599E57A127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10334625" cy="371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r>
              <a:rPr lang="en-US" sz="2000" dirty="0"/>
              <a:t>   </a:t>
            </a:r>
          </a:p>
          <a:p>
            <a:pPr fontAlgn="base"/>
            <a:r>
              <a:rPr lang="en-US" sz="2000" u="sng" dirty="0">
                <a:hlinkClick r:id="rId3" tooltip="Original URL: https://facultyweb.kennesaw.edu/cdockery/assessment.php. Click or tap if you trust this link."/>
              </a:rPr>
              <a:t>https://facultyweb.kennesaw.edu/cdockery/assessment.php</a:t>
            </a:r>
            <a:endParaRPr lang="en-US" sz="2000" u="sng" dirty="0"/>
          </a:p>
          <a:p>
            <a:pPr fontAlgn="base"/>
            <a:endParaRPr lang="en-US" sz="2000" u="sng" dirty="0"/>
          </a:p>
          <a:p>
            <a:pPr fontAlgn="base"/>
            <a:r>
              <a:rPr lang="en-US" sz="2000" dirty="0">
                <a:hlinkClick r:id="rId4"/>
              </a:rPr>
              <a:t>https://kennesaw.co1.qualtrics.com/jfe/form/SV_0iEzZ1zZUZpvIz4</a:t>
            </a:r>
            <a:endParaRPr lang="en-US" sz="2000" dirty="0"/>
          </a:p>
          <a:p>
            <a:pPr>
              <a:spcAft>
                <a:spcPts val="15"/>
              </a:spcAft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20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9E41FE-682F-6F25-540E-F0F981F7C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100" y="3429000"/>
            <a:ext cx="72898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6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7804</TotalTime>
  <Words>1179</Words>
  <Application>Microsoft Macintosh PowerPoint</Application>
  <PresentationFormat>Widescreen</PresentationFormat>
  <Paragraphs>148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Aptos</vt:lpstr>
      <vt:lpstr>Aptos Display</vt:lpstr>
      <vt:lpstr>Arial</vt:lpstr>
      <vt:lpstr>Arimo</vt:lpstr>
      <vt:lpstr>Avenir 55 Roman</vt:lpstr>
      <vt:lpstr>Avenir 65 Medium</vt:lpstr>
      <vt:lpstr>Avenir 95 Black</vt:lpstr>
      <vt:lpstr>Calibri</vt:lpstr>
      <vt:lpstr>Office Theme</vt:lpstr>
      <vt:lpstr>ChatGPT</vt:lpstr>
      <vt:lpstr>Building a Scalable Model for Direct Assessment in General Education  October 20, 2026 7:30–7:50 a.m.  Dr. Chris Dockery, Director of General Education </vt:lpstr>
      <vt:lpstr>Institutional Context</vt:lpstr>
      <vt:lpstr>General Education Structure</vt:lpstr>
      <vt:lpstr>Domain Structure Example</vt:lpstr>
      <vt:lpstr>Guiding Principles. The model should:</vt:lpstr>
      <vt:lpstr>Engaging the Discipline Experts</vt:lpstr>
      <vt:lpstr>Designing in Qualtrics</vt:lpstr>
      <vt:lpstr>Incorporating Student Perception </vt:lpstr>
      <vt:lpstr>Automating the Workflow</vt:lpstr>
      <vt:lpstr>Course Level Data Example</vt:lpstr>
      <vt:lpstr>Domain Level Data Example</vt:lpstr>
      <vt:lpstr>Campus Level Data Example</vt:lpstr>
      <vt:lpstr>Templated Approach to Continuous Improvement</vt:lpstr>
      <vt:lpstr>Implement + plan</vt:lpstr>
      <vt:lpstr>Conclusions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Anissa Vega</dc:creator>
  <cp:keywords/>
  <dc:description/>
  <cp:lastModifiedBy>Christopher Dockery</cp:lastModifiedBy>
  <cp:revision>4</cp:revision>
  <dcterms:created xsi:type="dcterms:W3CDTF">2025-11-12T19:19:16Z</dcterms:created>
  <dcterms:modified xsi:type="dcterms:W3CDTF">2026-10-12T15:12:08Z</dcterms:modified>
  <cp:category/>
</cp:coreProperties>
</file>