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68" r:id="rId5"/>
    <p:sldId id="258" r:id="rId6"/>
    <p:sldId id="269" r:id="rId7"/>
    <p:sldId id="27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535A-C1A3-4FA5-917A-F42112F0A39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F9907-FAFF-48B9-9804-9A420C44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9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F9907-FAFF-48B9-9804-9A420C44A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9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7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0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DF32-9EB7-43CC-921D-43A75820AD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4D9A-F45E-4DCC-BDD6-B90D321B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Serway</a:t>
            </a:r>
            <a:r>
              <a:rPr lang="en-US" dirty="0" smtClean="0">
                <a:solidFill>
                  <a:schemeClr val="bg1"/>
                </a:solidFill>
              </a:rPr>
              <a:t> and Jewett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8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What is a physics measurement?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It is a combination of</a:t>
            </a:r>
          </a:p>
          <a:p>
            <a:r>
              <a:rPr lang="en-US" dirty="0" smtClean="0"/>
              <a:t>1) Magnitude </a:t>
            </a:r>
          </a:p>
          <a:p>
            <a:r>
              <a:rPr lang="en-US" dirty="0" smtClean="0"/>
              <a:t>2) Units (almost always)</a:t>
            </a:r>
          </a:p>
          <a:p>
            <a:r>
              <a:rPr lang="en-US" dirty="0" smtClean="0"/>
              <a:t>3) Uncertainty (or Significant Digits)</a:t>
            </a:r>
          </a:p>
          <a:p>
            <a:r>
              <a:rPr lang="en-US" dirty="0" smtClean="0"/>
              <a:t>4) Direction (for vectors)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7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Magnitude is the quantitative part of any measurement; it itself has no units included and generally needs some combination of uncertainty, units, and direction to fulfill the requirements of a true measurement</a:t>
            </a:r>
          </a:p>
          <a:p>
            <a:endParaRPr lang="en-US" dirty="0"/>
          </a:p>
          <a:p>
            <a:r>
              <a:rPr lang="en-US" dirty="0" smtClean="0"/>
              <a:t>i.e. for the 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Velocity  = 14 ± 2 m/s NW</a:t>
            </a:r>
          </a:p>
          <a:p>
            <a:pPr marL="0" indent="0">
              <a:buNone/>
            </a:pPr>
            <a:r>
              <a:rPr lang="en-US" dirty="0" smtClean="0"/>
              <a:t>   The magnitude of this measurement is 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0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Units are based on the SI version of the metric system.</a:t>
            </a:r>
          </a:p>
          <a:p>
            <a:r>
              <a:rPr lang="en-US" dirty="0" smtClean="0"/>
              <a:t>The base units for mechanics are: m, kg, s. </a:t>
            </a:r>
          </a:p>
          <a:p>
            <a:r>
              <a:rPr lang="en-US" dirty="0" smtClean="0"/>
              <a:t>Other units can be built out of combinations of these</a:t>
            </a:r>
          </a:p>
          <a:p>
            <a:r>
              <a:rPr lang="en-US" dirty="0" err="1" smtClean="0"/>
              <a:t>Prefices</a:t>
            </a:r>
            <a:r>
              <a:rPr lang="en-US" dirty="0" smtClean="0"/>
              <a:t> are used to denote orders of magnitude:</a:t>
            </a:r>
          </a:p>
          <a:p>
            <a:pPr marL="0" indent="0">
              <a:buNone/>
            </a:pPr>
            <a:r>
              <a:rPr lang="en-US" u="sng" dirty="0"/>
              <a:t>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Em</a:t>
            </a:r>
            <a:r>
              <a:rPr lang="en-US" dirty="0" smtClean="0"/>
              <a:t> Pm Tm </a:t>
            </a:r>
            <a:r>
              <a:rPr lang="en-US" dirty="0" err="1" smtClean="0"/>
              <a:t>Gm</a:t>
            </a:r>
            <a:r>
              <a:rPr lang="en-US" dirty="0" smtClean="0"/>
              <a:t> Mm km m mm </a:t>
            </a:r>
            <a:r>
              <a:rPr lang="el-GR" dirty="0" smtClean="0"/>
              <a:t>μ</a:t>
            </a:r>
            <a:r>
              <a:rPr lang="en-US" dirty="0" smtClean="0"/>
              <a:t>m nm pm </a:t>
            </a:r>
            <a:r>
              <a:rPr lang="en-US" dirty="0" err="1" smtClean="0"/>
              <a:t>fm</a:t>
            </a:r>
            <a:r>
              <a:rPr lang="en-US" dirty="0" smtClean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250577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Uncertainty is part of any real physical measurement: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Length = 16 meters ± 2 meters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There is a formal method for dealing with uncertainties in formulae which we will use </a:t>
            </a:r>
            <a:r>
              <a:rPr lang="en-US" smtClean="0"/>
              <a:t>in </a:t>
            </a:r>
            <a:r>
              <a:rPr lang="en-US" smtClean="0"/>
              <a:t>next</a:t>
            </a:r>
            <a:r>
              <a:rPr lang="en-US" smtClean="0"/>
              <a:t> </a:t>
            </a:r>
            <a:r>
              <a:rPr lang="en-US" dirty="0" smtClean="0"/>
              <a:t>week’s lab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5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Significant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Significant digits are a “shorthand” for the uncertainty implicit in a physical measurement:</a:t>
            </a:r>
          </a:p>
          <a:p>
            <a:pPr marL="0" indent="0">
              <a:buNone/>
            </a:pPr>
            <a:r>
              <a:rPr lang="en-US" dirty="0" smtClean="0"/>
              <a:t>the last significant digit is approximately equal to the uncertainty.</a:t>
            </a:r>
          </a:p>
          <a:p>
            <a:pPr marL="0" indent="0">
              <a:buNone/>
            </a:pPr>
            <a:r>
              <a:rPr lang="en-US" dirty="0" smtClean="0"/>
              <a:t>L = 14.6 m is approximately</a:t>
            </a:r>
            <a:r>
              <a:rPr lang="en-US" dirty="0" smtClean="0">
                <a:sym typeface="Wingdings" pitchFamily="2" charset="2"/>
              </a:rPr>
              <a:t> L = 14.6 m ± 0.1 m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You should never have more significant digits in the solution than you did to start with.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 significant digits is almost always enough.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38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Significant Digits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smtClean="0"/>
              <a:t>10 and 10,000 both have one significant digit.</a:t>
            </a:r>
          </a:p>
          <a:p>
            <a:r>
              <a:rPr lang="en-US" dirty="0" smtClean="0"/>
              <a:t>10.0 has 3 significant digits.</a:t>
            </a:r>
          </a:p>
          <a:p>
            <a:r>
              <a:rPr lang="en-US" dirty="0" smtClean="0"/>
              <a:t>10,000.00 has 7 significant digits.</a:t>
            </a:r>
          </a:p>
          <a:p>
            <a:r>
              <a:rPr lang="en-US" dirty="0" smtClean="0"/>
              <a:t>There are rules for propagating significant digits:</a:t>
            </a:r>
          </a:p>
          <a:p>
            <a:pPr marL="0" indent="0">
              <a:buNone/>
            </a:pPr>
            <a:r>
              <a:rPr lang="en-US" dirty="0" smtClean="0"/>
              <a:t>1 + 1.0 = 2 not 2.0 since 1 is one significant digit while 1.0 has two significant digits. The smallest number of significant figures always dominates.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1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All vector quantities have a direction as well as magnitude, uncertainties and units</a:t>
            </a:r>
          </a:p>
          <a:p>
            <a:r>
              <a:rPr lang="en-US" dirty="0" smtClean="0"/>
              <a:t>May be expressed in 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en-US" dirty="0" err="1" smtClean="0"/>
              <a:t>cartesian</a:t>
            </a:r>
            <a:r>
              <a:rPr lang="en-US" dirty="0" smtClean="0"/>
              <a:t> coordinates</a:t>
            </a:r>
            <a:r>
              <a:rPr lang="en-US" dirty="0"/>
              <a:t> </a:t>
            </a:r>
            <a:r>
              <a:rPr lang="en-US" dirty="0" smtClean="0"/>
              <a:t>– (i.e. N, W, E, S, up, down) </a:t>
            </a:r>
          </a:p>
          <a:p>
            <a:r>
              <a:rPr lang="en-US" dirty="0" smtClean="0"/>
              <a:t>May also be expressed in spherical or cylindrical coordinates (i.e. latitude, longitude, elevation)</a:t>
            </a:r>
          </a:p>
          <a:p>
            <a:r>
              <a:rPr lang="en-US" dirty="0" smtClean="0"/>
              <a:t>We will use both 2-d and 3-d vectors</a:t>
            </a:r>
          </a:p>
        </p:txBody>
      </p:sp>
    </p:spTree>
    <p:extLst>
      <p:ext uri="{BB962C8B-B14F-4D97-AF65-F5344CB8AC3E}">
        <p14:creationId xmlns:p14="http://schemas.microsoft.com/office/powerpoint/2010/main" val="145532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360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Physics</vt:lpstr>
      <vt:lpstr>Chapter One</vt:lpstr>
      <vt:lpstr>Magnitude</vt:lpstr>
      <vt:lpstr>Units</vt:lpstr>
      <vt:lpstr>Uncertainty</vt:lpstr>
      <vt:lpstr>Significant Digits</vt:lpstr>
      <vt:lpstr>Significant Digits Continued</vt:lpstr>
      <vt:lpstr>Direction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juser</dc:creator>
  <cp:lastModifiedBy>juser</cp:lastModifiedBy>
  <cp:revision>16</cp:revision>
  <dcterms:created xsi:type="dcterms:W3CDTF">2011-12-02T01:49:48Z</dcterms:created>
  <dcterms:modified xsi:type="dcterms:W3CDTF">2014-08-21T11:25:20Z</dcterms:modified>
</cp:coreProperties>
</file>