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374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1-10-01T15:26:13.062"/>
    </inkml:context>
    <inkml:brush xml:id="br0">
      <inkml:brushProperty name="width" value="0.05292" units="cm"/>
      <inkml:brushProperty name="height" value="0.05292" units="cm"/>
      <inkml:brushProperty name="color" value="#C6D9F0"/>
      <inkml:brushProperty name="fitToCurve" value="1"/>
    </inkml:brush>
  </inkml:definitions>
  <inkml:trace contextRef="#ctx0" brushRef="#br0">-6 374 1249,'0'-56'1345,"0"56"-128,0 0-352,0 0 0,0 0 416,0 0 160,0 0 33,0 0-97,0 0-192,0 0-480,0 0-129,0 0-448,0 0 641,0 0 448,0 0-192,0 0-96,0 0-352,0 0-257,0 0-64,0 0-160,0 0-32,0 0 1,0 0-1,0 0 32,0 0 128,0 0-128,0 0 96,0 0-128,0 0 32,0 0-32,0 0-32,51 0-32,-51 0 0,0 0 32,55 0-32,-55 0 0,0 0 32,0 0-32,51 0 32,-51 0 1,0 0 31,56 0 32,-56 0-96,0 0 32,0 0-32,51 0 0,-51 0 0,0 0 64,55 0 0,-55 0 32,0 0 32,0 0-32,51 0-96,-51 0 96,0 0-32,56 0-32,-56 0 0,0 0 0,0 0-32,0 0 0,0 0 0,0 0 0,0 0 32,51 0-64,-51 0 64,0 0-32,0 0 0,55 0 32,-55 0-32,0 0 0,0 0 0,0 0 0,0 0-32,0 0 64,51 0-64,-51 0 32,0 0 0,0 0 0,0 0 32,55 0-32,-55 0 0,0 0 0,0 0 0,0 0-32,0 0 64,0 0-32,0 0 0,0 0 0,0 0 32,0 0-32,0 0-32,51 0 64,-51 0-32,0 0 0,0 0 0,0 0 0,0 0 0,0 0 0,0 0 0,0 0 32,0 0-32,0 0 0,56 0 0,-56 0 33,0 0-1,0 0-32,0 0 0,0 0 0,0 0 0,0 0-32,0 0 32,51 0 32,4 0-64,-4 0 32,-51 0-33,56 0 66,-56 0-66,0 0 66,0 0 127,0 0-64,0 0 96,0-50-128,0 50 0,0 0-32,0 0 0,0 0-32,0 0 32,0 0-32,0 0-32,0 0 32,0 0 0,0 0 32,0 0-32,-56 0-32,56 0 0,0 0 64,0 0-96,0 0 64,-51 0-32,51 0 32,0 0 0,0 0 32,0-56-32,-55 56 0,55 0-32,0 0 32,0 0 0,-51 0 0,51 0 0,0 0 0,0 0-32,0-50 64,-56 50-32,56 0 0,0 0 0,0 0 0,-51 0 0,51 0 0,0 0 32,0 0 0,0 0 64,0 0-32,0 0 32,0 0-64,0 0 64,0-56-128,0 56 32,0 0 32,0 0-32,0 0 0,-55-51 0,55 51 32,0 0-32,0 0 33,0 0-33,0 0 32,0 0 32,0 0-64,0 0 64,-51 0-32,51 0 0,0 0 32,0 0 0,0 0-64,0 0 64,0 0-96,0 0 64,0 0 32,0 0-32,0-55 0,0 55 64,0 0 0,0 0-32,0 0-64,0 0 0,0 0 0,0 0-32,0 0 0,0 0 0,0 0 32,0 0 0,0 0 0,0 0-32,0 0-64,0 0-256,0 0-289,0 0-352,0 0-961,0 0-3523,0 0-4901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1-10-01T16:03:18.987"/>
    </inkml:context>
    <inkml:brush xml:id="br0">
      <inkml:brushProperty name="width" value="0.03528" units="cm"/>
      <inkml:brushProperty name="height" value="0.03528" units="cm"/>
      <inkml:brushProperty name="color" value="#C6D9F0"/>
      <inkml:brushProperty name="fitToCurve" value="1"/>
      <inkml:brushProperty name="ignorePressure" value="1"/>
    </inkml:brush>
  </inkml:definitions>
  <inkml:trace contextRef="#ctx0" brushRef="#br0">0 311 1057,'0'0'1697,"0"0"481,0 0-288,0 0-385,0 0-255,0 0-161,0 0-96,0 0-65,0 0-255,0 0 64,0 0 224,0 0-225,0 0-319,0 0-1,0 0 65,0 0-65,0 0 32,0 0-63,0 0-193,0 0 64,0 0-160,0 0-32,0 0 0,0 0-64,50 0 32,-50 0 0,0 0 1,0 0-1,0 0-32,0 0 0,55 0 0,-55 0 64,0 0-64,51 0 32,-51 54-32,0-54 128,0 0 32,0 0-64,55 0 0,-55 0 0,0 0 0,0 0-32,51 0-32,-51 0 0,0 0-32,0 0 0,0 0 0,0 0 0,55 0 0,-55 0 32,0 0 0,0 0 33,50 0-33,-50 0 0,0 0-64,0 0 64,0 0-32,56 0 0,-56 0 0,0 0 64,0 0-64,50 0-64,-50 0 64,0 0 0,0 0 0,55 0 0,-55 0 0,0 0-32,0 0 32,0 0 0,0 0-32,0 0 32,0 0 32,51 0-64,-51 0 32,0 0 0,0 0-33,55 0 33,-55 0 0,0 0 0,0 0 0,0 0 0,0 0 0,50 0 33,-50 0-33,0 0 0,0 0 32,0 0-32,0 0 0,0 0 0,0 0 0,0 0 0,0 0 0,0 0 0,0 0-32,0 0 64,0 0-64,0 0 32,0 0 32,0 0-32,0 0 0,0-54 0,0 54-32,0 0-33,0 0 33,0 0 32,0 0-64,0 0 64,0 0-64,0-50 64,0 50-32,0 0 32,0 0-32,-50 0 0,50-54 0,0 54 0,0 0 32,0 0 0,-55-49-160,55 49 128,0 0 0,0 0 0,0-54 0,-51 54-32,51 0 32,0 0 64,0 0-32,0-50 64,-55 50-64,55 0 32,0 0-64,0 0 32,0 0 0,0 0-64,0 0 64,0 0 64,0 0-128,0 0 64,-50 0 64,50-54-64,0 54 0,0 0 0,0 0 32,0 0-64,0 0 32,0 0 0,0 0 32,0 0-64,0 0 64,0 0 0,0 0-32,0 0 0,0 0 32,0 0-64,0 0 32,0 0 0,0 0 0,0 0 0,0 0 0,0 0-32,0 0-96,0 0-193,0 0-864,0 0-1281,0 0-1890,0 0-2082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1-10-01T16:03:21.437"/>
    </inkml:context>
    <inkml:brush xml:id="br0">
      <inkml:brushProperty name="width" value="0.03528" units="cm"/>
      <inkml:brushProperty name="height" value="0.03528" units="cm"/>
      <inkml:brushProperty name="color" value="#C6D9F0"/>
      <inkml:brushProperty name="fitToCurve" value="1"/>
      <inkml:brushProperty name="ignorePressure" value="1"/>
    </inkml:brush>
  </inkml:definitions>
  <inkml:trace contextRef="#ctx0" brushRef="#br0">0 362 416,'0'0'1249,"0"0"673,0 0-577,0 0-416,0 0 224,0 0 128,0 0-192,0 0-160,0 0 0,0 0 192,0 0-352,0 0-449,0 0-256,0 0 64,0 0 1,0 0-33,0 0 320,0 0 321,0 0-161,0 0 1,55 0-161,-55 0-31,0 0-97,50 0-160,-50 0 32,0 0-64,0 0-96,0 0 0,0 0 32,0 0-32,0 0 0,0 0 32,55 0-64,-55 0-32,0 0 96,51 0 0,-51 0-32,0 0 64,55 0 0,-55 0 0,0 0 33,0 0-33,0 0-32,0 0-32,0 0 0,0 0 64,50 0-64,-50 0 0,0 0 32,0 0-32,0 0-32,0 0-32,0 0 128,0 0-32,0 0-32,0 0-32,0 0-32,0 0 32,0 0 32,0 0 32,0 0-32,0 0 64,55 0-32,-55 0 0,0 0-32,0 0-32,0 0 32,0 0 32,0 0-32,0 0 32,0 0 32,0 0 32,0 0-32,55 0-32,-55 0 0,0 0 0,0 0-64,0 0 32,0 0 32,0 0 0,0 0-32,0 0 0,0 0 32,0 0 128,0 0-32,0 0 97,0 0 63,0 0-160,0 0-96,0 0 0,0 0 64,0 0-32,0 0 96,0 0-32,0 0 97,0 0-33,0 0-96,0 0-32,0 0 0,0 0-64,0 0 0,0 0 0,0 0 32,51 0-64,-51-53-32,0 53 96,0 0-32,0 0 0,0 0-64,0-50-32,0 50 0,0 0 32,0 0 0,0-53 64,-51 53 0,51 0-128,0-49 96,0 49 64,0 0-64,0 0 0,0 0 32,0 0-33,0-54 1,0 54 32,-55 0-32,55 0 64,0 0 0,0 0-64,0 0 32,0 0 0,-55 0 0,55-49 0,0 49-32,0 0 32,-50 0 0,50 0-32,0 0 0,0 0 32,-55 0 0,55-54 32,0 54 0,0 0-64,0 0 64,0 0-32,0 0 0,0 0 0,0 0 0,-51 0-32,51 0-32,0 0 32,0 0 0,0 0 64,0 0-64,0 0 64,0 0-64,0 0 32,0 0-32,0 0 0,0 0-96,0 0-224,0 0-161,0 0-95,0 0-545,0 0-1762,0 0-512,0 0-705</inkml:trace>
  <inkml:trace contextRef="#ctx0" brushRef="#br0" timeOffset="2030">738 465 1697,'0'-54'1826,"0"54"-257,0 0-319,0 0-129,0 0 96,0 0-160,0 0-257,0 0 129,0 0 64,0 0 64,0 0 32,0 0 0,0 0-288,0 0-128,55 0-289,-55 0-160,0 0-31,55 0 95,-55 0-160,0 0 32,51 0 96,-51 0-64,0 0-63,55 0-65,-55 0-64,50 0 32,-50 0 32,0 0-96,55 0 64,-55 0-64,51 0 64,4 54-32,-55-54 0,0 0 0,50 0 0,-50 0 0,0 0 0,0 0-32,0 0 96,55 0-64,-55 0 0,0 0 96,0 0-160,0 0 64,0 0 0,0 0 64,51 0-32,-51 0-64,55 0 32,-55 0 0,0 0 0,0 0-96,0 0 128,50 0-32,-50 0 0,0 0 0,0 0 64,0 0-64,0 0 0,0 0 0,0 0 32,0 0-64,0 0 32,0 0-64,0 0 128,0 0-160,0 0 96,0 0 0,0 0-32,0 0 64,0 0-32,0-54-32,0 54 32,0 0 32,0 0-32,0 0 0,0 0-128,0 0-32,0 0-97,0-49-191,0 49 96,0 0 95,0 0 65,0 0 96,0 0 96,0-53-32,-50 53 0,50 0 32,0 0 0,0 0 0,0 0 0,-55 0-32,55-50 32,0 50 0,-51 0-32,51 0 32,0 0-32,0 0 64,0 0-64,0 0 32,0 0 32,0 0-96,-55 0 128,55-53-64,0 53 0,0 0 0,-50 0 32,50 0-32,0 0 0,0 0 32,0 0-64,0 0 64,0 0-32,0 0 0,0 0 32,0 0-32,-55 0 0,55-49 32,0 49-32,0 0 32,0 0-32,0 0 64,0 0-64,0 0 96,-51 0-32,51 0-32,0-54 32,0 54-64,0 0-32,0 0 32,0 0-32,0 0-32,0 0-64,0 0-352,0 0-1250,0 0-1537,0 0-1057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1-10-01T16:03:26.667"/>
    </inkml:context>
    <inkml:brush xml:id="br0">
      <inkml:brushProperty name="width" value="0.03528" units="cm"/>
      <inkml:brushProperty name="height" value="0.03528" units="cm"/>
      <inkml:brushProperty name="color" value="#C6D9F0"/>
      <inkml:brushProperty name="fitToCurve" value="1"/>
      <inkml:brushProperty name="ignorePressure" value="1"/>
    </inkml:brush>
  </inkml:definitions>
  <inkml:trace contextRef="#ctx0" brushRef="#br0">0 317 1601,'0'0'1570,"0"0"-65,0 0-224,0 0-352,0 0 0,0 0 128,0 0 32,0 0-128,0 0 64,0 0-96,0 0-225,0 0 33,0 0-160,0 0-193,0 0-128,0 0-32,0 0-127,0 0-1,0 0-32,0 0 64,0 0-96,55 0 128,-55 0-64,0 0 0,0 0-32,0 0-32,51 0 32,-51 0-128,0 0 160,0 0-96,0 0-32,55 0 64,-55 0 32,0 0 0,0 0 65,0 0-65,51 0 32,-51 0-32,0 0 0,0 0 32,0 0-64,55 0 0,-55 0-32,0 0 32,0 0 128,0 0-32,51 0-32,-51 0 33,0 0 63,0 0-96,0 0-32,0 0 0,0 0-64,0 0 64,0 0-64,0 0 0,0 0 0,0 0 32,55-51 0,-55 51-64,0 0 64,0 0-32,0 0 0,51 0 0,-51 0 0,0 0 0,0 0 0,0 0 0,55 0 0,-55 0 32,0 0-32,0 0 32,0 0-32,0 0 0,0 0-32,0 0 32,0 0 0,0 0 0,0 0 0,51 0 0,-51 0 32,0 0-32,0 0-32,0 0 32,0 0 32,55 0-32,-55 0 32,0 0-32,0 0-32,0 0 32,0 0 0,0 0 0,0 0 0,51 0 0,-51 0 0,0 0 0,0 0 32,0 0-32,0 0 0,0 0 96,0 0-96,0 0-96,0 0 192,0 0-96,55 0 32,-55 0-32,0 0 32,0 0-32,0 0 64,0 0 0,0 0 32,0 0 1,0 0-1,0 0-64,0 0-32,0 0 64,0 0-32,0 0 96,0 0-64,0 0 0,0 0 64,0 0-64,0 0-32,0 0 0,0 0-32,0 0 32,0 0-32,0 0 64,0 0-32,0 0-32,0 0-64,0 0 64,0 0 0,0 0-32,0 0 0,0 0 0,0-55 32,0 55-32,0 0-32,-55 0 64,55-50-32,0 50 0,-51 0 32,51 0 0,0-55 0,0 55 32,0 0-64,0 0 32,0 0 32,-55 0-64,55 0 64,0 0-64,0 0 64,0-51-32,0 51 0,-51 0 32,51 0-32,0 0-32,0 0 32,0 0 0,0 0 0,0 0 32,0 0-32,0 0-32,0 0 32,0-55 0,0 55 32,0 0-32,0 0 0,0 0 0,0 0 32,-55 0-64,55 0 32,0 0 0,0 0 0,0 0 0,0 0 0,0 0 0,0 0 0,0 0 32,0 0-64,0 0 64,0 0-32,0 0 0,0 0 0,0 0 0,0 0 32,0 0-64,0 0 32,0 0 0,0 0 0,0 0-32,0 0 32,0 0-64,0 0 0,0 0-96,0 0-641,0 0-544,0 0-1794,0 0-2563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1-10-01T16:20:29.414"/>
    </inkml:context>
    <inkml:brush xml:id="br0">
      <inkml:brushProperty name="width" value="0.03528" units="cm"/>
      <inkml:brushProperty name="height" value="0.03528" units="cm"/>
      <inkml:brushProperty name="color" value="#C6D9F0"/>
      <inkml:brushProperty name="fitToCurve" value="1"/>
      <inkml:brushProperty name="ignorePressure" value="1"/>
    </inkml:brush>
  </inkml:definitions>
  <inkml:trace contextRef="#ctx0" brushRef="#br0">0 259 160,'0'0'864,"0"0"-511,0 0-129,0 0 449,0 0-129,0 0-288,0 0 1,0 0 543,0 0 161,0 0-128,0 0 160,0 0 128,0 0-256,0 0-417,0 0-255,0 0-161,0 0 0,0 0 64,0 0-64,0 0 64,0 0 320,0 0-128,0 0-31,0 0 95,0 0 0,0 0-223,0 0-65,0 0-32,50 0 64,-50 0-96,0 0 0,0 0 0,0 0-64,55 0 0,-55 0 64,0 0 0,0 0 0,50 0 0,-50 0 0,0 0 0,55 0-64,-55 0 31,51 0 1,-51 0-64,0 0 32,0 0 128,55 0-128,-55 0 64,0 0 0,0 0 0,0 0 160,0 0-128,0 0 97,50 0 31,-50 0 32,0 0-96,55 0 32,-55 0-64,0 0-32,0 0 0,50 0-32,-50 0 0,0 0 32,0 0-32,0 0 32,0 0 32,0 0-32,55 0 65,-55 0 159,0 0 256,0 0-95,0 0-33,0 0-192,0 0-32,0 0-128,0 0 0,0 0-32,0 0 32,50 0-32,-50 0 0,0 0 32,55 0-32,-55 0 32,0 0-32,0 0 0,0 0 0,0 0 0,0 0 33,0 0-66,0 0 33,0 0 33,51 0-33,-51 0 64,0 0 0,0 0-64,0 0 0,0 0 0,0 0 0,0 0 0,55 0-32,-55 0 32,0 0-32,0 0 64,0 0-32,0 0 64,0 0 0,0 0 128,0 0-96,0 0 32,0 0-128,0 0 0,0 0-64,0 0 0,0 0 0,0 0-96,0-53 160,0 53-64,0 0 64,0 0 32,0 0 0,0 0-32,0 0-32,0 0 32,0-58-32,0 58-32,-55 0-96,55 0 95,0 0 33,0 0 32,0 0 0,0 0 0,0-53 0,0 53 0,-51 0-32,51 0 32,0 0-32,0 0 32,-55 0 32,55 0-32,0-58 32,0 58 0,0 0 0,0 0 161,0 0-161,0 0 160,0 0-160,0 0-64,0 0-64,0 0 96,0 0 0,0 0-32,0 0 64,-50 0 64,50 0-96,0 0 0,0 0 96,0 0-32,0 0 64,0 0-32,0 0 0,0 0 0,0 0-96,0 0-32,0-53 32,0 53-64,0 0-32,0 0 0,0 0 96,0 0-32,0 0 64,0 0 32,0 0-32,0 0-32,0 0-256,0 0-769,0 0-1569,0 0-225,0 53-4708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1-10-01T16:20:32.834"/>
    </inkml:context>
    <inkml:brush xml:id="br0">
      <inkml:brushProperty name="width" value="0.03528" units="cm"/>
      <inkml:brushProperty name="height" value="0.03528" units="cm"/>
      <inkml:brushProperty name="color" value="#C6D9F0"/>
      <inkml:brushProperty name="fitToCurve" value="1"/>
      <inkml:brushProperty name="ignorePressure" value="1"/>
    </inkml:brush>
  </inkml:definitions>
  <inkml:trace contextRef="#ctx0" brushRef="#br0">0 317 1089,'0'0'1953,"0"0"-960,0 0 897,0 0-32,0 0-801,0 0-128,0 0 32,0 0 224,0 0-160,0 0-385,0 0-159,0 0-97,0 0-31,0 0 95,0 0 64,0 0 1,0 0-225,0 0-64,0 0 1,0 0-65,0 0 0,0 0-32,0 0 32,0 0-64,0 0-64,55 0 64,-55 0-96,0 0 64,51-50-32,5 50-32,-56 0 0,0 0 0,50 0-32,-50 0 97,0 0-65,0 0 0,56 0-33,-56 0 66,0 0-33,51 0 0,-51 0 0,0 0 0,0 0 32,55 0-32,-55 0 0,0 0-32,0 0 64,51 0 0,-51 0-32,0 0 0,0 0 32,55 0 32,-55 0-128,0-56 128,0 56-128,0 0 128,0 0-64,51 0-64,-51 0 128,0 0-64,0 0 0,0 0 0,0 0 64,55 0 32,-55 0 0,0 0-64,0 0 32,0 0-32,0 0-32,51 0 0,-51 0 32,0 0-32,56 0 0,-56 0 32,0 0-32,0 0 0,0 0 0,51 0 0,-51 0 0,0 0 0,0 0 0,0 0 0,0 0 0,0 0 0,55 0 0,-55 0 0,0 0 0,0 0 0,0 0 0,0 0-32,51 0 64,-51 0-32,0 0-32,0 0 64,55 0-32,-55 0 0,0 0 0,51 0 0,-51 0 0,0 0 0,0 0 0,0 0 0,0 0 0,55 0 32,-55 0-32,0 0 0,0 0 0,0 0 0,0 0-32,0 0 64,0 0-64,0 0 64,0 0-32,0 0 0,51 0 0,-51 0 0,0 0 0,0 0 96,0 0-64,0 0 32,0 0-32,0 0-64,0 0 96,0 0-128,0 0 64,0 0-32,0 0-32,0 0-32,0 0 192,0 0-96,0 0 32,0 0 32,0 0-32,0 0 0,0 0-64,0-50 0,0 50 32,0 0 0,0 0 0,0 0 32,0 0-64,0 0 0,0 0 0,-51-55 64,51 55-32,0 0-32,0 0-128,0 0 384,0 0-224,0 0 32,0 0-32,-55 0 32,55 0 32,0 0 65,0-51-65,0 51 0,0 0 0,0 0-32,0 0 0,0 0-32,0 0 0,0 0 32,-51 0 32,51 0-32,0 0 64,0 0 64,0 0-32,0 0 64,0 0-95,0 0-1,-55 0-160,55 0 64,0 0 64,0 0-32,0 0-32,0 0 0,0 0 0,0 0 0,0 0 0,0 0-32,0 0 64,0-55 32,0 55-32,0 0 96,0 0-96,0 0 32,0 0-96,0 0 32,0 0-32,0 0 32,0 0-96,0 0 0,0 0-64,0 0 31,0 0-95,0 0-256,0 0-417,0 0-544,0 0-3556,0 0-2466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1-10-01T16:20:40.994"/>
    </inkml:context>
    <inkml:brush xml:id="br0">
      <inkml:brushProperty name="width" value="0.03528" units="cm"/>
      <inkml:brushProperty name="height" value="0.03528" units="cm"/>
      <inkml:brushProperty name="color" value="#C6D9F0"/>
      <inkml:brushProperty name="fitToCurve" value="1"/>
      <inkml:brushProperty name="ignorePressure" value="1"/>
    </inkml:brush>
  </inkml:definitions>
  <inkml:trace contextRef="#ctx0" brushRef="#br0">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1-10-01T16:45:35.036"/>
    </inkml:context>
    <inkml:brush xml:id="br0">
      <inkml:brushProperty name="width" value="0.03528" units="cm"/>
      <inkml:brushProperty name="height" value="0.03528" units="cm"/>
      <inkml:brushProperty name="color" value="#C6D9F0"/>
      <inkml:brushProperty name="fitToCurve" value="1"/>
      <inkml:brushProperty name="ignorePressure" value="1"/>
    </inkml:brush>
  </inkml:definitions>
  <inkml:trace contextRef="#ctx0" brushRef="#br0">0 213 160,'0'0'1121,"0"0"256,0 0 32,0 0-512,0 0-320,0 0-193,0 0-192,0 0-128,0 0-96,0 0-128,0 0 96,0 0 32,0 0 32,0 0 192,0 0 417,0 0 352,0 0-160,0 0-225,0 0-256,0 0 97,0 0-33,0 0-32,0 0 1,0 0 31,0 0 1,0 0-193,0 0-160,0 0 32,51 0-32,-51 0 0,0 0 64,0 0 160,0 0 64,0 0 65,0 0-33,0 0-160,55 0 1,-55 0 31,0 0-96,50 0-32,-50 0 64,0 0-64,0 0 32,0 0 0,0 0 33,56 0-97,-56 0-32,0 0 0,0 0 0,0 0-32,50 0 32,-50 0 64,0 0-192,0 0 192,0 0-96,0 0 0,0 0 0,55 0 32,-55 0-64,0 0 64,0 0-64,0 0 32,51 0 0,-51 0 32,0 0 0,55 0-64,-55 0 64,0 0-32,0 0 0,0 0 0,51 0 0,-51 0 0,0 0-32,0 0 64,0 0-32,55 0-32,-55 0 32,0 0 0,0 0 32,0 0-32,0 0 0,0 0 0,0 0 0,0 0 0,0 0 0,0 0-32,0 0 64,51 0-32,-51 0 0,0 0 0,55 0 0,-55 0 32,0 0-64,0 0 64,0 0 0,0 0 32,0 0 0,0 0-64,0 0 32,0 0 32,0 0-64,0 0 0,0 0 32,0 0 0,0 0 32,0 0 0,0 0 32,0 0 65,0 0-129,0 0 0,0 0 0,0 0-64,0 0 64,0 0-32,0 0 96,0 0-64,0 0 96,0 0-32,0 0 0,0 0-64,0 0 0,0 0 0,0 0-32,0 0 64,0 0-32,0-56-32,0 56 32,0 0 0,0 0-32,0 0 32,0 0 0,0 0-32,0 0 97,0 0 31,0 0 32,-55-51-32,55 51 0,0 0 64,0 0-32,0 0-31,0 0-65,0 0 64,0 0-64,0 0-32,-51 0 32,51-55 0,0 55-32,0 0 0,0 0-64,0 0 64,0 0 0,0 0-64,0 0 64,-55 0 0,55 0 0,0 0 0,0 0 128,0 0-64,0 0 97,0 0-33,0 0-32,0 0-32,0 0-32,0 0-32,0 0 0,0 0 64,0 0 32,0 0-96,0 0 0,0 0 0,0 0 0,0 0-64,0 0 64,0 0-32,0 0 0,0 0 32,0 0 0,-51-51 32,51 51-32,0 0 129,0 0-97,0 0-32,0 0 64,0 0-32,0 0-32,0 0 0,0 0-32,0 0 0,0 0-32,0 0 32,0 0 0,0 0-32,0 0 64,0 0-32,0 0-64,0 0-321,0 0-479,0 0-770,0 0-1185,51 0-3042</inkml:trace>
  <inkml:trace contextRef="#ctx0" brushRef="#br0" timeOffset="2560">897 264 1473,'0'0'1762,"0"0"-33,0 0-832,0 0-609,0 0-288,55 0 32,-55 0 64,0 0 1,0 0 191,0 0 352,0 0 129,0 0-192,0 0-33,0 0 129,0 0-161,0 0-191,0 0-1,0 0 289,0 0-33,0 0-160,0 0 1,0 0 95,0 0-95,0 0-65,0 0-128,0 0-96,0 0-96,51 0 65,-51 0-33,0 0-32,55 0-32,-55 0 0,0 0 32,0 0 64,0 0 160,0 0-96,0 0 64,0 0-31,50 0-65,-50 0 0,0 0 128,0 0-32,0 0 32,0 0-31,0 0-1,0 0-96,0 0-32,0 0 0,0 0-64,0 0 32,0 0 0,0 0 0,0 0 32,0 0 33,56 0-33,-56 0-64,0 0 0,0 0 32,0 0-64,0 0 0,0 0 32,50 0-32,-50 0 0,0 0 0,0 0 32,0 0-32,0 0 0,0 0 0,55 0 0,-55 0 0,0 0 64,51 0-96,-51 0 32,0 0 32,55 0 0,-55 0 64,0 0-32,0 0 128,0 0-32,0 0-95,0 0 31,51 0-64,-51 0-32,0 0 32,0 0-64,0 0 64,0 0-32,55 0 32,-55 0-32,0 0 32,0 0-64,0 0 64,0 0-64,0 0 64,0 0-32,0 0 0,0 0 0,0 0 0,51 0 32,-51 0-64,0 0 32,0 0 0,0 0 32,55 0-64,-55 0 64,0 0-32,0 0 0,0 0 0,0 0 0,0 0 0,0 0 0,0 0 0,0 0 0,0 0 32,0 0-32,0 0 0,0 0 0,50 0 32,-50 0 32,0 0-32,0 0 32,0 0-32,0 0-32,0 0 32,0 0 32,55 0 64,-55 0-32,0 0 32,0 0 1,0 0-1,0 0-64,0 0 32,0 0-32,0 0 0,0 0-64,0 0 0,0 0 0,0 0 0,0 0 0,0 0 32,0 0 0,0 0-64,0 0 128,0 0-32,0 0 0,0 0 32,0 0-64,0 0 0,0 0-32,0 0-32,0 0 64,0 0-64,0 0 32,0 0 0,0 0-32,0 0 32,0 0 32,-55 0-32,55 0 0,0 0 32,0 0-64,0 0 32,0 0 32,0 0-64,-50 0 32,50 0 0,0-51 0,0 51 0,-55 0 0,55 0 0,0 0-32,0 0 64,0 0-32,0 0 0,0 0 32,0 0-32,0 0 0,0 0-32,-51 0 64,51-56-32,0 56 0,0 0 32,0 0-32,0 0 0,0 0-32,0 0 32,0 0 0,0 0 0,0 0 0,0 0 32,0 0-64,0 0 64,0 0-32,0 0 32,0 0-64,0-51 32,-55 51 32,55 0-32,0 0 0,0 0 0,0 0 64,0 0-32,0 0 1,0 0 63,0 0-64,0 0 0,0 0 0,0 0-32,0 0 64,0 0-32,0 0 0,0 0 0,0 0 0,0 0 0,0 0-32,0 0 0,0 0 32,0 0 0,0 0-32,0 0 32,0 0 0,0 0 0,0 0-32,0 0 0,0 0 32,0 0-32,0 0 32,0 0-64,0 0 64,0 0 0,0 0-64,0 0 32,0 0 0,0 0 32,0 0-32,0 0 0,0 0 64,0 0-96,0 0 32,0 0 32,-51 0-64,51-55 32,0 55-96,0 0-96,0 0-224,0 0-321,0 0-576,0 0-769,0 0-3588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1-10-01T16:45:56.666"/>
    </inkml:context>
    <inkml:brush xml:id="br0">
      <inkml:brushProperty name="width" value="0.03528" units="cm"/>
      <inkml:brushProperty name="height" value="0.03528" units="cm"/>
      <inkml:brushProperty name="color" value="#C6D9F0"/>
      <inkml:brushProperty name="fitToCurve" value="1"/>
      <inkml:brushProperty name="ignorePressure" value="1"/>
    </inkml:brush>
  </inkml:definitions>
  <inkml:trace contextRef="#ctx0" brushRef="#br0">0 369 4868,'0'0'3588,"0"-51"-3364,0 51 352,0 0 1762,0 0-768,0 0-737,0 0 512,0 0-96,0 0-288,0 0-96,0 0-96,0 0-289,0 0-128,0 0-95,0 0-129,0 0-32,0 0 32,0 0 64,0 0 32,0 0 1,0 0-97,0 0-32,0 0 0,0 0-64,0 0 32,0 0-64,0 0 32,0 0 32,0 0-32,51 0 32,-51 0-64,0 0 32,0 0-32,55 0-32,-55 0 64,0 0-32,51 0 0,-51 0 32,55 0-64,-55 0 64,51 0-32,-51 0 0,55 0 0,-55 0 32,0 0 0,0 0-32,50 0 32,-50 0 32,0 0-64,56 0 0,-56 0 0,0 0 0,50 0 32,-50 0-32,0 0-32,0 0 64,55 0-64,-55 0 64,0 0-64,0 0 64,0 0-32,0 0 32,0 0-64,51 0 32,-51 0 32,0 0-32,0 0 0,0 0 0,55 0-32,-55 0 64,0 0-64,0 0 32,0 0 0,51 0 0,-51 0 0,0 0 0,0 0 0,0 0 0,0 0-32,55 0 64,-55 0-32,0 0 0,0 0 32,0 0-64,0 0 32,0 0-32,0 0 64,50 0-32,-50 0-32,0 0 64,56 0-32,-56 0-32,0 0 64,0 0-64,50 0 64,-50 0-64,0 0 32,0 0 32,0 0-32,0 0 32,55 0-64,-55 0 32,0 0 0,0 0 32,0 0-64,0 0 32,0 0 0,0 0 0,0 0 0,0 0 0,0 0 32,0 0-64,0 0 64,0 0-32,0 0 0,0 0 33,0 0-33,0 0 32,0 0 0,0 0 64,0 0 0,0 0-32,0 0 0,0 0-64,0-55-64,0 55 32,0 0-32,0 0 32,-55 0 0,55 0-64,-50 0 32,50 0 31,-56-51-95,56 51 128,0 0 0,0 0-96,-50 0 64,50 0 0,0 0-96,0-55 128,0 55-32,0 0 32,0 0 32,0 0-32,-55 0 0,55 0 0,0-51 32,0 51-32,0 0 32,0 0 0,0 0-32,0 0 0,0 0-32,0 0 32,0 0 0,0 0-32,0-55 0,-51 55-32,51 0 64,0 0 0,0 0-32,0 0 32,0 0 0,0 0 0,0 0 32,0-51-32,0 51 0,0 0 0,0 0-32,0 0-96,0 0 0,0 0-32,0 0 31,0 0 33,0 0 32,0 0 0,0 0-32,0 0-160,0 0-128,0 0-257,0 0-1025,0 0-1537,0 0-1185,0 0-4676</inkml:trace>
  <inkml:trace contextRef="#ctx0" brushRef="#br0" timeOffset="1983">1270 263 640,'0'0'3139,"0"0"-1762,0 0 193,0 0-417,0 0-416,0 0-65,0 0 321,0 0 32,0 0 353,0 0-1,0 0-160,0 0-352,0 0-193,0 0-287,0 0-225,0 0-96,50 0-64,-50 0 32,0 0-32,0 0 0,0 0 32,56 0 128,-56 0 96,50 0-159,-50 0 63,0 0 96,0 0 32,55 0-160,-55 0-96,51 0 32,-51 0-64,0 0 0,0 0 32,55 0 0,-55 0-32,0 0 0,0 0 0,0 0 0,0 0 0,0 0 0,0 0 0,51 0 33,-51 0-33,0 0 0,0 0 0,0 0-33,55 0 33,-55 0-32,0 0 64,0 0-32,51 0-32,-51 0 64,0 0-64,0 0 32,55 0 0,-55 0 0,0 0 32,50 0-32,-50 0 65,56 0-97,-56 0 64,0 0-64,0 0 64,0 0-32,0 0 0,0 0 32,0 0 0,0 0-32,0 0 0,0 0-32,0 0 64,50 0-32,-50 0 32,0 0-32,0 0 32,0 0-64,0 0 32,0 0 32,0 0-32,55 0 32,-55 0 64,0 0 32,0 0 32,0 0-96,0 0 0,0 0-64,0 0 0,0 0 0,0 0 0,0 0 32,0 0 0,0 0-96,0 0 0,-55 0 64,55-51 32,0 51-64,-50 0 64,50 0-64,0-55 0,-56 55-64,56 0 96,-50-51 0,50 51 32,-55 0-64,55 0 32,-51 0 0,51-55 0,0 55 0,0 0 0,-55 0 32,55 0-32,0 0 0,0 0-32,0 0 64,0 0-32,0 0 0,0 0 0,0 0 0,0 0 0,0-51 0,0 51 32,0 0-32,0 0 0,0 0 32,0 0-32,0 0-32,0 0 0,0 0-32,0 0 32,0 0 0,0 0 64,0 0-64,0 0-160,0 0-193,-51 0-928,51 0-1345,0 0-3204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1-10-01T16:46:01.569"/>
    </inkml:context>
    <inkml:brush xml:id="br0">
      <inkml:brushProperty name="width" value="0.03528" units="cm"/>
      <inkml:brushProperty name="height" value="0.03528" units="cm"/>
      <inkml:brushProperty name="color" value="#C6D9F0"/>
      <inkml:brushProperty name="fitToCurve" value="1"/>
      <inkml:brushProperty name="ignorePressure" value="1"/>
    </inkml:brush>
  </inkml:definitions>
  <inkml:trace contextRef="#ctx0" brushRef="#br0">0 404 1441,'0'0'1313,"0"0"769,0 0-352,0 0-417,0 0 128,0 0 193,0 0 128,0 0-513,0 0 32,0 0-448,0 0-449,0 0-96,0 0 1,0 0-33,0 0 160,0 0 129,0 0-65,51 0-127,-51 0 31,0 0-64,0 0-128,0 0-31,55 0 31,-55 0 0,0 0-96,51 0 32,-51 0-32,55 0-96,-55 0 64,51 0-96,-51 0 96,0 0 0,55 0 0,-55 0 1,0 0-65,51 0 32,-51 0-32,0 0 0,0 0 0,55 0 96,-55 0-64,0 0 0,50 0 32,-50 0 64,0 0-32,0 0 32,0 0-32,56 0-64,-56 0-32,0 0 0,0 0 32,50 0-64,-50 0 64,0 0-32,0 0 0,0 0 0,0 0 0,0 0 32,56 0-32,-56 0 0,0 0 0,0 0-32,0 0 64,50 0 0,-50 0 32,0 0 0,0 0-32,0 0 0,0 0-32,0 0 0,0-53 0,0 53 0,0 0 33,0 0-33,0 0 0,0 0 64,0 0-32,0 0 32,0 0 0,0 0-32,0 0 0,0 0-32,0 0 32,0 0-32,0 0 32,0 0-64,0 0 64,0 0-64,0 0 32,0 0-64,0-48 0,0 48 64,0 0-32,0-53 32,-50 53 0,50 0 32,0 0-64,0 0 32,0 0 32,0 0-32,-56-48-64,56 48 64,0 0 0,0-53 0,0 53 0,0 0 0,0 0 0,-50 0 32,50 0-64,0-48 32,0 48 32,0 0-32,0 0 0,0 0 32,0 0-32,0 0 32,0-53-32,0 53 32,0 0-64,0 0 64,-56 0-64,56 0 64,0 0-32,0 0-32,0-48 32,0 48 32,0 0-32,0 0-32,0 0 64,0 0-96,0 0 96,0 0-32,0 0-32,0 0 0,0 0 0,0 0 0,0 0-64,0 0-1,0 0-63,0 0-32,0 0-96,0 0-257,0 0-255,0 0-578,0 0-1152,0 0-2787,56 0-3524</inkml:trace>
  <inkml:trace contextRef="#ctx0" brushRef="#br0" timeOffset="1670">1165 404 576,'0'0'2402,"0"0"-224,0 0 225,0 0-546,0 0-479,0 0-225,0 0-224,0 0-64,0 0-129,0 0-255,0 0 191,0 0 97,0 0-96,0 0-33,0 0-127,0 0-129,0 0 0,0 0-127,0 0 159,0 0-128,0 0 1,0 0-33,0 0-64,51 0-32,-51 0-64,0 0 32,55 0 65,-4 0-129,-51 48 0,0-48-32,55 0 32,-55 0 32,50 0-96,-50 0 32,56 0 0,-56 0-64,50 0 64,-50 0-32,56 0 0,-56 0 0,50 0 32,-50 0 96,55 0 0,-55 0 64,0 0-63,56 0-33,-56 0-32,0 0 0,0 0-64,50 0 32,-50 0-32,0 0 32,0 0-32,0 0 0,51-48 32,-51 48-32,0 0 0,0 0 0,0 0 0,55 0-32,-55 0 32,0 0 32,56 0-32,-56 0 0,0 0 0,0 0 0,0 0 0,0 0 0,0 0 32,0 0-32,0 0-32,50 0 32,-50 0 0,0 0-32,0 0 0,0 0 64,0 0-64,0 0 32,0 0 0,0 0-32,0 0 32,0 0 0,0 0 0,51 0 0,-51 0-32,0 0 64,0 0-32,0 0 0,0 0 32,0 0-64,0 0 96,0 0-32,0 0 0,0 0 64,0 0-64,0 0 0,0 0-32,0 0 32,0 0-64,0 0 64,0 0-32,0 0-32,-51 0 0,51-53-32,0 53 64,-50 0 0,50 0 0,0-48 0,-56 48 0,56 0 32,0-53-32,0 53 0,-55 0 0,55 0 0,0-48 0,-51 48 0,51 0-32,-50-53 32,50 53-64,0 0 160,0 0-128,0 0 64,-56 0 0,56 0-32,0-48 0,0 48 96,0 0-32,0 0 0,0 0-32,0 0 32,0 0-32,0 0 64,0 0 33,0 0-33,0 0-32,0-53-64,0 53 0,0 0 0,0 0-32,0 0 32,0 0-64,0 0 64,0 0-96,0 0-33,0 0-63,0 0-96,0 0-160,0 0-353,0 0-705,0 0-1793,-55 0-4997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1-10-01T16:52:05.722"/>
    </inkml:context>
    <inkml:brush xml:id="br0">
      <inkml:brushProperty name="width" value="0.03528" units="cm"/>
      <inkml:brushProperty name="height" value="0.03528" units="cm"/>
      <inkml:brushProperty name="color" value="#C6D9F0"/>
      <inkml:brushProperty name="fitToCurve" value="1"/>
      <inkml:brushProperty name="ignorePressure" value="1"/>
    </inkml:brush>
  </inkml:definitions>
  <inkml:trace contextRef="#ctx0" brushRef="#br0">0 315 1761,'0'0'1281,"0"0"385,0 0-321,0 0-576,0 0-160,0 0-33,0 0 161,0 0 160,0 0-1,0 0 129,0 0 32,0 0-128,0 0-96,0 0 64,0 0-192,50 0-321,-50 0-128,0 0-32,0 0 65,51 0-129,-51 0-32,55 0-64,-55 55 192,0-55-31,0 0-1,55 0 0,-55 0 128,0 0-192,0 0 33,51 0-33,-51 0-96,55 0 0,-55 0-32,0 0 32,50 0 0,-50 0 0,0 0 0,0 0 96,0 0-64,55 0 65,-55 0-193,0 0 96,0 0 0,0 0-32,0 0-32,51 0 32,-51 0 32,0 0 32,55 0-32,-55 0-64,51 0 64,-51 0-64,0 0 0,0 0 32,0 0-32,0 0 0,55 0 32,-55 0 0,0 0-32,0 0 0,0 0 0,50 0 32,-50 0-64,0 0 32,0 0 32,0 0-32,56 0 32,-56 0 32,0 0-32,0 0 0,0 0 0,0 0-32,0 0 64,0 0 32,0 0-64,0 0 0,0 0 33,50 0-65,-50 0 0,0 0 64,0 0-128,0 0 128,0 0-64,0 0 32,0 0-32,0 0 32,55 0-32,-55 0 0,0 0 32,0 0-32,0 0 32,0 0 32,0 0-32,0 0 0,0 0 64,0 0-32,0 0 0,0 0 0,0 0 0,0 0 0,0 0 0,0 0 0,0 0 64,0 0-95,0 0-98,0-55 65,0 55-96,0 0 64,-55 0-32,55 0 32,0-50-64,0 50 0,-50 0 32,50-55 0,0 55 64,-56 0-32,56 0 64,0-50-32,0 50 64,0 0-64,0 0 32,0 0 0,0-55-32,-50 55 32,50 0-32,0 0 0,0 0 0,0 0 32,0 0 0,0-50 0,0 50 32,0 0-64,0 0 32,0-55 0,0 55-64,0 0 32,0 0 0,0 0 32,0 0-64,0 0 32,0 0-64,0 0 0,0 0 32,0 0-32,0 0 0,0 0-64,0 0-32,0 0-129,0 0-255,0 0-577,0 0-1538,0 0-3651</inkml:trace>
  <inkml:trace contextRef="#ctx0" brushRef="#br0" timeOffset="1790">1424 370 256,'0'0'1185,"0"0"-64,0 0 96,0 0 32,0 0-224,0 0-512,0 0-193,0 0-160,0 0 0,0 0-32,0 0 1,0 0 191,0 0-128,0 0-128,0 0 0,0 0 0,0 0 32,0 0 321,0 0 223,0 0 33,0 0 256,0 0 32,0 0-193,0 0-31,0 0-128,0 0-225,0 0-64,0 0 33,0 0-33,0 0-64,0 0-128,0 0 129,0 0 63,0 0-96,0 0-32,55 0-96,-55 0 1,0 0-33,51 0 0,-51 0 32,0 0 64,0 0-128,0 0 64,0 0-64,0 0 32,55 0 32,-55 0-128,0 0 64,0 0-32,51 0 32,-51 0-64,0 0 64,0 0-32,55 0 32,-55 0-32,0 0 0,0 0 32,0 0-32,50 0 64,-50 0 32,0 0 1,0 0 95,0 0 0,0 0-96,0 0 32,0 0 64,56 0-96,-56 0-32,0 0-32,0 0 1,50 0-33,-50 0 32,0 0-32,0 0 0,0 0 32,0 0-64,0 0 96,55 0-64,-55 0 32,0 0-32,51 0 32,-51 0-32,0 0 32,0 0-64,0 0 96,0 0 32,55 0 0,-55 0 32,0 0-32,0 0-32,0 0-32,0 0 0,0 0-32,0 0 32,0 0-32,51 0 0,-51 0 0,0 0 0,0 0 32,55 0-32,-55-55 0,0 55 0,50 0 0,-50 0 0,0 0 32,0 0 32,55 0 0,-55 0-64,51 0 32,-51 0 1,55 0-66,-55 0 33,0 0 33,0 0-33,0 0 64,0 0 64,0 0 0,0 0-64,0 0-32,51 0-32,-51 0 32,0 0 0,0 0 0,0 0 32,0 0 0,0 0 0,0 0-32,0 0-64,0 0 32,0 0 0,0 0 32,0 0-32,0 0 0,0 0 64,0 0-32,0 0 0,0 0 32,0 0-32,0 0 65,0 0-65,0 0 64,0 0-32,0 0-32,0 0 0,0 0 0,0 0-32,0 0 0,0 0-64,0 0 32,0 0 32,0-50-32,-51 50 32,51 0-32,0 0 0,-55-55 32,55 55 0,0 0 0,0 0-64,-51 0 128,51-50-128,0 50 64,0 0 96,-55 0-64,55 0 0,0 0 0,-50-55-32,50 55 32,0 0-32,-55 0-32,55 0 32,0 0 0,0 0 0,0 0 0,0 0 0,-51-50 0,51 50 32,0 0-64,0 0 64,0 0-32,0 0-32,0 0 64,-55-55-64,55 55 32,0 0 0,0 0 0,0 0 0,0 0 0,0 0 0,0 0-32,0 0 0,0 0 32,0 0-32,0 0 0,0 0-64,0 0-65,0 0-255,0 0-641,0 0-2146,0 0-5317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1-10-01T15:26:19.882"/>
    </inkml:context>
    <inkml:brush xml:id="br0">
      <inkml:brushProperty name="width" value="0.05292" units="cm"/>
      <inkml:brushProperty name="height" value="0.05292" units="cm"/>
      <inkml:brushProperty name="color" value="#C6D9F0"/>
      <inkml:brushProperty name="fitToCurve" value="1"/>
    </inkml:brush>
  </inkml:definitions>
  <inkml:trace contextRef="#ctx0" brushRef="#br0">263 1 1473,'0'0'2338,"0"0"-1633,0 0 512,0 0-224,0 0-192,0 0 256,0 0-96,0 0-97,0 0 193,0 0 64,0 0-224,0 0-32,0 0-288,0 0 63,0 0-127,0 0-33,0 0-160,0 0-31,0 0-161,0 0-32,0 0-32,0 0-32,0 0 0,58 0-32,-58 0 0,0 0 32,0 0 160,0 0 97,0 55 63,0-55-32,0 0-160,0 0-32,0 50-31,0-50-1,0 0 32,0 0 96,0 55 0,0-55 64,0 0-31,0 0-33,0 0-64,0 0 128,0 0-31,0 50-97,0-50 96,0 0-64,0 0-64,0 55 32,0-55-95,0 0-1,0 50-64,0-50 64,0 0-64,0 0 96,0 0-64,0 54 64,0-54-64,0 0-32,-58 0 96,58 0-96,0 0 32,0 55-64,0-55 64,0 0-32,0 0 32,0 0 0,0 50 0,0-50 0,0 0 0,0 0 0,0 0-32,0 0 64,0 55-96,0-55 96,0 0-32,-52 0 32,52 0-32,0 0-32,0 50 32,0-50-64,0 0 64,0 0-64,-58 0 64,58 0-64,0 0 96,0 0-64,0 0 0,0 0 0,0 0 32,0 0-32,0 0 0,0 55 33,0-55-66,-52 0 33,52 0 0,0 0 0,0 0 0,0 0 0,0 0 33,0 50-33,0-50 32,-57 0-64,57 0 64,0 0-32,0 0 32,0 0-96,0 0 128,0 0-96,0 0 32,-53 0 32,53 0-64,0 0 64,0 0-64,0 0 32,0 0 32,0 0-32,0 0 0,0 0-32,0 0 64,0 0-64,0 0 32,0 0 0,0 0 0,0 0-32,0 0 64,0 0-97,0 0 33,0 0-64,0 0 32,0 0 0,0 0 0,0 0 64,0 0-32,0 0-32,0 0-224,0 0-321,0 0-256,53 0-480,4 0-1474,-5 0-3747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1-10-01T16:52:00.492"/>
    </inkml:context>
    <inkml:brush xml:id="br0">
      <inkml:brushProperty name="width" value="0.03528" units="cm"/>
      <inkml:brushProperty name="height" value="0.03528" units="cm"/>
      <inkml:brushProperty name="color" value="#C6D9F0"/>
      <inkml:brushProperty name="fitToCurve" value="1"/>
      <inkml:brushProperty name="ignorePressure" value="1"/>
    </inkml:brush>
  </inkml:definitions>
  <inkml:trace contextRef="#ctx0" brushRef="#br0">55 321 832,'0'0'641,"0"0"64,0 0 127,0 0 97,-55 0-64,55 0-545,0 0-95,0 0-129,0 0-96,0 0 0,0 0-32,0 0 96,0 0 96,0 0 480,0 0 65,0 0 288,0 0-160,0 0-161,0 0-191,0 0-161,0 0 129,0 0-33,0 0 0,0 0-63,0 0-97,0 0 0,0 0-128,0 0-32,0 0-63,0 0 31,0 0 32,0 0 32,55 0 0,-55 0 32,0 0 96,0 0-31,0 0-161,0 0 0,51 0 0,-51 0 0,0 0 0,0 0 0,0 0-64,0 0 32,0 0-32,55 0 64,-55 0-64,0 0 32,50 0 0,-50 0 32,0 0-32,0 0 32,55 0 64,-55 0-32,0 0-64,0 0 0,0 0-32,0 0 65,0 0-65,0 0 0,51 0 64,-51 0-32,0 0 0,54 0-32,-54 0 64,0 0-64,0 0 64,0 0-32,0 0-32,0 0 96,0 0-96,0 0 0,51 0 32,-51 0 0,0 0-32,0 0 32,55 0 0,-55 0-32,0 0 0,0 0 0,0 0 32,0 0 0,0 0 32,50 0-32,-50 0 64,0 0-128,0 0 64,55 0 0,-55 0-64,0 0 64,51 0 0,-51 0-64,0 0 32,0 0 32,0 0-32,54 0 0,-54 0 0,0 0 32,0 0 32,0 0 32,0 0 33,0 0-33,0 0-64,51 0 0,-51 0 32,0 0-32,0 0 32,0 0 32,0 0 0,0 0-32,0 0-32,55 0 0,-55 0-32,0 0 32,0 0 32,50 0-64,-50 0 0,0 0 32,0 0 32,0 0 0,0 0-32,0 0 65,0 0-65,0 0 32,0 0 32,0 0 0,0 0 32,0 0-64,0 0 32,0 0 0,0 0-96,0 0 64,0 0 0,0 0 0,0 0-96,0 0 64,0 0-32,0 0 32,0 0-32,0 0 32,0 0-32,0-51 32,0 51 1,0 0-1,0 0 0,0 0-32,0-56 32,-50 56 32,50 0-32,0 0-32,0 0 32,0-51 64,0 51 32,0 0 32,0 0 64,0 0-96,0 0-31,-55-56-65,55 56 32,0 0-64,0 0 96,0 0 0,0 0 32,0 0-64,0 0 0,0 0-32,0 0-32,0-51 32,-51 51-32,51 0 0,0 0 0,0 0 0,0 0 0,0 0 32,0 0-64,0 0 64,0 0-32,0-56 0,0 56 0,-54 0 0,54 0 32,0 0-64,0 0 32,0 0 32,0 0-64,0 0 32,0 0 0,0 0 0,0 0 0,0 0 0,0 0-32,0 0 32,0 0-64,0 0 0,0 0 0,0 0-256,0 0-513,0 0-705,0 0-640,54 0-2594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1-10-01T16:52:02.982"/>
    </inkml:context>
    <inkml:brush xml:id="br0">
      <inkml:brushProperty name="width" value="0.03528" units="cm"/>
      <inkml:brushProperty name="height" value="0.03528" units="cm"/>
      <inkml:brushProperty name="color" value="#C6D9F0"/>
      <inkml:brushProperty name="fitToCurve" value="1"/>
      <inkml:brushProperty name="ignorePressure" value="1"/>
    </inkml:brush>
  </inkml:definitions>
  <inkml:trace contextRef="#ctx0" brushRef="#br0">0 374 1281,'0'0'1601,"0"0"321,0 0-577,0 0-608,0 0-449,0 0-160,0 0 289,0 0-161,0 0 96,0 0 225,0 0 96,0 0-97,0 0-63,0 0 159,0 0 33,0 0-385,0 0-96,0 0-95,0 0-1,0 0-64,0 0-32,0 0 0,55-56 0,-55 56 0,0 0 32,0 0-128,50 0 128,-50 0-64,0 0 0,0 0 32,0 0 32,0 0 96,56 0 64,-56 0 161,0 0-97,0 0-96,50 0 32,-50 0 65,0 0 31,0 0-64,55 0 0,-55 0 1,0 0-129,51 0 0,-51 0 32,0 0-32,0 0-96,0 0 64,0 0 0,55 0-96,-55 0 64,0 0 65,0 0-65,51 0 32,-51 0-32,0 0 0,55 0-64,-55 0 0,51 0 64,-51 0-32,0 0 0,0 0 160,0 0-32,0 0-64,0 0-64,55 0 33,-55 0-65,0 0 0,0 0 0,0 0 0,0 0 0,0 0 32,51 0-64,-51 0 64,0 0-32,0 0 0,0 0 0,55 0 32,-55 0 64,0 0-32,0 0 32,0 0 0,0 0-32,0 0-32,0 0 32,0 0-32,50 0 0,-50 0 96,0 0-96,0 0-32,0 0 32,0 0 0,0 0-32,56 0 32,-56 0 32,0 0 0,0 0 65,50 0-33,-50 0 32,0 0 0,0 0 0,55 0-96,-55 56 64,0-56-64,0 0 32,0 0 32,0 0-32,51 0 33,-51 0-33,0 0 0,0 0 0,0 0 0,0 0 0,0 0-32,0 0 0,0 0 32,0 0-64,0 0 0,0 0 32,0 0-64,0 0 64,0 0-32,0 0 64,0 0 0,0 0 32,0 0-32,0 0 32,0 0 0,0 0-32,0 0 65,0 0-65,0 0-192,0 0 192,0 0-64,-51 0 32,51-56-32,0 56 0,0 0 0,-55 0 0,55 0 0,0-50 32,0 50-64,0 0 32,0 0 0,-50-55 32,50 55-64,0 0 32,0 0 32,0-51-64,0 51 64,0 0-32,0 0 0,-56 0 0,56 0 0,0 0 0,0 0 0,0 0 0,0-55 0,0 55 32,0 0 0,0 0 0,0 0 0,-50 0-32,50 0 0,0 0 32,0 0-32,0-50 0,0 50 0,0 0 0,-55 0 0,55 0 0,0-55 0,0 55 32,0 0-32,0 0 0,0 0 32,0 0-32,0 0 0,0 0 0,0 0 0,-51 0 0,51 0 0,0 0 0,0 0 0,0 0 0,0 0 0,0 0 32,0 0-32,0 0-32,0 0 0,0 0-32,0 0-32,0 0-161,0 0-383,0 0-737,0 0-1730,51 0-5381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1-10-01T16:57:24.243"/>
    </inkml:context>
    <inkml:brush xml:id="br0">
      <inkml:brushProperty name="width" value="0.03528" units="cm"/>
      <inkml:brushProperty name="height" value="0.03528" units="cm"/>
      <inkml:brushProperty name="color" value="#C6D9F0"/>
      <inkml:brushProperty name="fitToCurve" value="1"/>
      <inkml:brushProperty name="ignorePressure" value="1"/>
    </inkml:brush>
  </inkml:definitions>
  <inkml:trace contextRef="#ctx0" brushRef="#br0">0 215 416,'0'0'1217,"0"0"-160,0 0-288,0 0 160,0 0 0,0 0 96,0 0-225,0 0-95,0 0-64,0 0-289,0 0 0,0 0 161,0 0-193,0 0-64,0 0 0,0 0 161,0 0 223,0 0-31,0 0-128,0 0 95,0 0-95,0 0-225,0 0-96,0 0-32,0 0-64,0 0 0,0 0-64,0 0 128,0 0-64,0 0 96,0 0 65,0 0 63,0 0-224,0 0-32,0 0 64,0 0 96,0 0-96,55 0 97,-55 0-129,0 0 32,0 0-32,0 0 32,0 0-32,51 0 0,-51 0 32,0 0 32,0 0 64,0 0 33,55 0 31,-55 0 128,0 0-128,0 0-63,50 0-33,-50 0-64,0 0-64,55 0-32,-55 0 64,0 0-64,0 0 0,0 0 32,0 0-32,51 0 0,-51 0 0,0 0 0,0 0 32,0 0 0,55 0-32,-55 0 0,0 0 0,0 0 0,0 0 0,0 0 0,0 0 0,0 0 32,0 0-32,51 0 0,-51 0 0,0 0 0,0 0 0,55 0 0,-55 0 0,0 0 0,0 0 0,0 0 0,0 0 0,50 0 0,-50 0 0,0 0 0,0 0-32,0 0 64,0 0-32,56 0-32,-56 0 32,0 0 32,0 0-64,0 0 32,0 0 0,0 0 32,0 0-32,0 0-32,0 0 64,0 0-64,50 0 64,-50 0-32,0 0 0,0 0 0,0 0 0,55 0 0,-55 0 0,0 0 0,0 0 0,0 0 0,0 0 0,0 0 96,51 0-192,-51 0 96,0 0 0,0 0 0,0 0 0,55 0-32,-55 0 64,0 0-32,0 0 0,0 0-32,0 0 64,0 0-32,0 0-32,51 0 64,-51 0-64,0 0 64,0 0-32,0 0 0,0 0 96,0 0-96,0 0 32,0 0 0,0 0 0,0 0-32,0 0 0,0 0-32,0 0 96,0 0-32,0 0 0,0 0 64,0 0-31,0 0-1,0 0-32,0 0 32,0 0-32,0 0 0,0 0-32,0 0 0,0 0-128,0 0 128,0 0 0,0 0 32,0 0-64,0 0 64,0 0-32,0-50 0,0 50-64,0 0-97,0 0-31,-51 0 0,51 0 128,0 0 64,0 0 0,0 0 64,0 0-32,0 0-32,0 0 160,0 0-64,0 0 0,0-54-31,0 54 31,0 0-96,0 0 32,0 0 0,0 0 64,0 0 32,0 0-32,0 0 0,0 0-64,0 0 64,0 0-64,-55 0 64,55 0-64,0 0 64,0 0 1,0 0-33,0 0 32,0 0 64,0 0-128,0 0 64,0 0-32,0 0 0,0 0-32,0 0 32,0 0-32,0 0-64,0 0 32,0-50 32,0 50-32,0 0 0,0 0 0,0 0 32,0 0-32,0 0 64,0 0 0,0 0-32,0 0 0,0 0-32,-51 0 32,51 0-32,0 0 0,0 0 32,0 0-32,0 0 0,0 0 32,0 0-32,0 0 33,0 0-1,0 0 64,0-54-96,0 54 32,0 0 32,0 0-32,-55 0 32,55 0 0,0 0-32,0 0-32,0 0 32,0 0-32,0 0 0,0 0-32,0 0 64,0 0 0,0 0 32,0 0-32,0 0 0,0 0-32,0 0 0,0 0 32,0 0-64,0 0 64,0 0-64,0 0 0,0 0-32,0 0-32,0 0-192,0 0-353,0 0-544,0 0-1217,0 0-5990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1-10-01T16:57:28.723"/>
    </inkml:context>
    <inkml:brush xml:id="br0">
      <inkml:brushProperty name="width" value="0.03528" units="cm"/>
      <inkml:brushProperty name="height" value="0.03528" units="cm"/>
      <inkml:brushProperty name="color" value="#C6D9F0"/>
      <inkml:brushProperty name="fitToCurve" value="1"/>
      <inkml:brushProperty name="ignorePressure" value="1"/>
    </inkml:brush>
  </inkml:definitions>
  <inkml:trace contextRef="#ctx0" brushRef="#br0">0 264 1825,'0'0'1346,"0"0"-97,0 0-160,0 0-96,0 0-289,0 0-31,0 0 96,0 0 63,0 0-31,0 0 224,0 0-192,0 0-224,0 0 127,0 0-95,0 0-193,0 0-127,0 0 31,0 0 64,0 0-95,0 0-129,0 0 0,0 0-96,0 0 128,0 0-96,0 0 33,0 0-65,0 0 32,0 0-64,0 0-96,0 0 32,0 0 96,55 0-64,-55 0 0,0 0 0,0 0-32,0 0 64,0 0 64,50 0-128,-50 0 64,0 0-64,0 0 0,0 0 32,0 0 64,51 0 0,-51 0 129,0 0-1,0 0-32,0 0 32,0 0-32,55 0 1,-55 0-1,0 0 64,55 0-64,-55 0 0,0 0-31,0 0-33,50 0-96,-50 0 0,0 0-32,0 0 64,0 0-64,0 0 0,0 0 0,0 0 32,0 0-32,51 0-32,-51 0 32,0 0 32,0 0-32,0 0 0,0 0 0,0 0 0,55 0 0,-55 0 0,0 0 0,0 0 32,0 0-32,55 0 32,-55 0-64,0 0 64,0 0-32,50 0 0,-50 0 32,0 0-32,0 0 0,0 0 0,0 0 0,55 0-32,-55 0 64,0 0 0,0 0-32,0 0 0,0 0 32,51 0 0,-51 0-32,0 0 32,0 0-32,0 0 0,0 0 0,0 0 0,55 0 32,-55 0 0,0 0 32,0 0-32,0 0 96,0 0-64,0 0-32,50 0 0,-50 0 0,0 0-64,0 0 64,0 0 1,0 0-33,0 0 32,0 0 64,0 0-64,0 0-32,0 0 0,0 0 32,0 0-64,0 0 64,55 0-32,-55 0 32,0 0 0,0 0 0,0 0 0,0 0-32,0 0 64,0 0-32,0 0 32,0 0 0,0 0 0,0 0-32,0 0 32,0 0-96,0 0 32,0 0-32,0 0 64,0 0-64,0 0 32,0 0-32,0 0 64,0 0 0,0 0-32,0 0 32,0 0-64,0 0 32,0 0-64,0-51 32,0 51-32,0 0 32,0 0-32,0 0 128,0 0-64,0 0 0,0 0 32,0 0-32,0-56-32,0 56 0,-55 0 32,55 0-64,0 0 32,0 0 32,0 0 32,0 0 0,0 0-32,0 0 0,0 0 0,0 0 0,0 0 0,0 0-32,0 0 0,0 0-32,-50 0 64,50 0 0,0 0 32,0 0-32,0 0 0,0 0-32,0 0 0,0-51 32,0 51-32,0 0 32,0 0-32,0 0 64,0 0 0,0 0-64,0 0 32,0 0 32,0 0-64,0 0 64,-55 0 0,55 0-64,0 0 32,0 0 0,0 0 0,0 0-32,0 0 64,0 0-32,0 0 0,0 0 0,0 0 0,0-55 32,0 55-64,0 0 64,0 0 0,0 0-64,-51 0 32,51 0 0,0 0 0,0 0-32,0 0 64,0 0-64,-55 0 32,55 0 0,0 0-32,0 0 64,0 0-32,0 0 0,0 0 0,0 0 0,0 0 0,0 0 64,0 0-96,0-51 32,0 51 0,0 0 0,0 0 0,0 0 0,0 0 0,0 0 0,0 0-32,0 0 0,0 0-32,0 0-129,0 0-127,0 0-545,0 0-1088,0 0-1795,0 0-3042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1-10-01T16:57:42.253"/>
    </inkml:context>
    <inkml:brush xml:id="br0">
      <inkml:brushProperty name="width" value="0.03528" units="cm"/>
      <inkml:brushProperty name="height" value="0.03528" units="cm"/>
      <inkml:brushProperty name="color" value="#C6D9F0"/>
      <inkml:brushProperty name="fitToCurve" value="1"/>
      <inkml:brushProperty name="ignorePressure" value="1"/>
    </inkml:brush>
  </inkml:definitions>
  <inkml:trace contextRef="#ctx0" brushRef="#br0">0 268 1409,'0'0'1249,"0"0"-288,0 0-64,0 0 0,0 0-129,0 0 1,0 0-64,0 0-161,0 0 65,0 0-97,0 0-31,0 0 95,0 0 129,0 0 192,0 0 0,0 0 192,0 0-96,0 0-289,0 0-255,0 0-193,0 0-128,0 0 0,0 0 0,0 0-32,0 0 1,56 0-1,-56 0 96,0 0-32,0 0-32,50 0 32,-50 0-64,56 0 97,-56 0-97,51 0 0,-51 0-32,55 0-64,-55 0 32,0 0-32,0 0 32,0 0 0,0 0 0,51 0 32,-51 0-64,0 0 32,0 0 0,55 0 0,-55 0 32,51 0 64,-51 0-64,0 0 0,0 0 0,0 0 0,0 0 1,55 0-33,-55 0 0,0 0 0,0 0-32,0 0 0,0 0 32,0 0 32,0 0 0,0 0 0,0 0 32,51 0-32,-51 0 0,0 0-64,0 0 32,0 0 0,0 0-32,55 0 32,-55 0 0,0 0 0,0 0-32,0 0 64,51 0-32,-51 0 32,55 0 0,-55 0 65,0 0-65,0 0 64,0 0-64,0 0 0,0 0-32,0 0 32,0 0-32,51 0-32,-51 0 0,0 0 0,0 0 32,0 0 0,55 0-64,-55 0 32,0 0 32,0 0-32,0 0 0,0 0 32,0 0 0,0 0 0,56 0 64,-56 0 96,0 0-160,0 0 64,0 0 65,0 0-65,0 0-64,0 0 32,0 0-32,0 0 32,0 0-32,0 0 32,0 0 0,0 0-32,0 0 0,0 0-32,0 0-32,0 0-32,0 0-32,0 0-192,-56 0 160,56 0 31,-55 0 1,55 0 96,0-55 0,-51 55 0,51 0-32,-55-51 32,55 51-32,-51 0 32,51 0 0,0 0 64,0 0-32,0-56-32,0 56 64,0 0-32,0 0 33,-55 0-1,55 0 0,0 0-64,0-50 0,0 50-32,0 0 32,0 0 0,0 0 32,0 0-32,-51 0 32,51 0 0,0 0 32,0 0 0,0 0-32,0 0-32,0 0 0,0 0 0,0-56 0,0 56 0,0 0 32,0 0-32,0 0 0,0 0 0,0 0 32,0 0-32,0 0 0,0 0-32,0 0 64,0 0-64,0 0 0,0 0 32,0 0-64,0 0-64,0 0-161,0 0-287,0 0-641,0 0-1506,0 0-2177,0 0-1891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1-10-01T16:57:44.403"/>
    </inkml:context>
    <inkml:brush xml:id="br0">
      <inkml:brushProperty name="width" value="0.03528" units="cm"/>
      <inkml:brushProperty name="height" value="0.03528" units="cm"/>
      <inkml:brushProperty name="color" value="#C6D9F0"/>
      <inkml:brushProperty name="fitToCurve" value="1"/>
      <inkml:brushProperty name="ignorePressure" value="1"/>
    </inkml:brush>
  </inkml:definitions>
  <inkml:trace contextRef="#ctx0" brushRef="#br0">0 321 2498,'0'0'801,"0"0"928,0 0-512,0 0-416,0 0-32,0 0 0,0 0-257,0 0-128,0 0-223,0 0-1,0 0 224,0 0 129,0 0 95,0 0-31,0 0-161,0 0-31,0 0 127,0 0 0,55 0-127,-55 0 159,0 0 65,0 0-65,51 0-191,-51 0 31,0 0 65,55 0-65,-55 0-64,50 0-160,-50 0 65,0 0-97,0 0 32,56 0-64,-56 0 0,0 0 96,0 0-128,0 0 32,0 0-96,50 0 96,-50 0-96,55 0 33,-55 0-33,51 0 32,-51 0-64,0 0 64,0 0-32,0 0 0,55 0 32,-55 0-64,0 0 64,0 0-32,0 0 0,51 0 0,-51 0 0,0 0 32,55 0-64,-55 0 32,0 0 32,51 0-64,-51 0 32,0 0 32,55 0-64,-55 0 32,0 0 0,0 0 0,0 0 0,0 0 0,51 0 32,-51 0-64,0 0 64,0 0-64,0 0 64,55 0-64,-55 0 32,0 0 0,0 0 0,0 0 0,0 0 0,50 0 32,-50 0-32,0 0 0,0 0 32,0 0-32,0 0 0,0 0 0,0 0 64,0 0 0,0 0 0,0 0 0,0 0 0,0 0-32,0 0 32,0 0-32,0 0 32,0 0-64,0 0 32,0 0-64,0 0-96,0-52 32,0 52 0,-50 0 32,50 0 64,0 0 32,-55-55 0,55 55 32,0 0 0,0 0-64,0 0 0,0 0 0,0 0 32,0 0-32,-51 0 0,51 0 64,0-51-32,0 51 64,0 0 0,0 0 0,-55-56-32,55 56 32,0 0-31,0 0 63,-51 0-32,51 0 32,0-56-64,-55 56 96,55 0-64,0 0 0,0 0 161,0 0-1,0-51 0,0 51-96,0 0-64,-51 0-32,51 0 0,0 0-64,0 0 0,0 0 0,0 0 0,0 0 0,0 0 0,0 0 64,0 0-128,0 0 64,0 0 0,0 0 0,0 0 0,0 0 0,0 0 64,0 0-160,0 0 64,0 0-256,0 0-385,0 0-704,0 0-3556,0 0-3202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1-10-01T16:57:36.313"/>
    </inkml:context>
    <inkml:brush xml:id="br0">
      <inkml:brushProperty name="width" value="0.03528" units="cm"/>
      <inkml:brushProperty name="height" value="0.03528" units="cm"/>
      <inkml:brushProperty name="color" value="#C6D9F0"/>
      <inkml:brushProperty name="fitToCurve" value="1"/>
      <inkml:brushProperty name="ignorePressure" value="1"/>
    </inkml:brush>
  </inkml:definitions>
  <inkml:trace contextRef="#ctx0" brushRef="#br0">0 427 544,'0'0'1281,"0"0"-128,0 0-224,0 0-288,0 0-321,0 0-64,0 0 193,0 0 384,0 0 95,0 0 194,0 0-194,0 0-255,0 0-32,0 0 31,0 0-95,0 0-129,0 0-159,0 0-33,0 0-32,0 0-128,0 0 192,0 0-31,0 0-1,0 0 64,0 0 0,0 0-63,0 0-193,0 0-32,0 0 0,0 0-32,0 0 0,0 0 0,0 0 96,0 0 0,0 0 64,0 0 32,0 0-64,0 0-128,0 0 32,0 0-96,0 0 32,0 0 0,0 0 32,0 0 64,0 0-32,0 0-32,0 0 0,0 0-64,0 0 0,0 0 64,0 0 64,0 0 32,0 0-64,0-51-32,0 51 33,51 0 31,-51 0-32,0 0 0,0 0 32,56 0 0,-56 0 0,0 0 32,0-56-64,50 56 32,-50 0-64,0 0 64,0 0-32,0 0 32,0 0 32,0 0 0,56 0-64,-56 0-64,0 0 96,0 0-32,0 0 97,51 0 63,-51 0-32,0-51-32,0 51-64,0 0 0,55 0 32,-55 0-96,0 0 32,0 0 0,51 0-32,-51 0 0,0 0 0,0 0 0,0 0 32,0 0-64,55 0 64,-55 0-64,0 0 64,0 0-64,0 0 64,51 0-64,-51 0 64,0 0-32,0 0 0,0 0 0,56 0-32,-56 0 32,0 0 0,0 0 0,0 0 0,50 0 0,-50 0 0,0 0 0,0 0 0,0 0 0,0 0 0,0 0 0,0 0 32,0 0-96,56 0 64,-56 0 0,0 0-32,0 0 32,0 0 32,51 0-32,-51 0 0,0 0 32,55 0-32,-55 0 0,0 0 0,0 0 0,0 0 0,0 0 0,0 0-32,0 0 64,0 0-32,0 0 0,0 0 0,0 0 32,0 0-32,0 0 0,0 0 0,0 0-32,0 0 64,0 0-32,0 0 0,0 0 0,0 0 32,0 0 32,0 0-32,0 0 97,0 0-65,0 0 32,0 0-64,0 0-32,0 0-128,0 0-65,0 0-127,0 0 32,-55 0 160,55-55-32,0 55 160,0 0 64,-51 0 64,51 0-64,0 0-32,0 0 0,0-51 0,0 51 0,0 0-64,0 0 64,-56 0-32,56-56 64,0 56-32,0 0 0,0 0 32,0 0-64,-50 0 0,50 0-32,0 0 64,-56-51-64,56 51 64,0 0 64,0 0-96,0 0 96,-51 0-64,51-56 64,0 56-64,0 0 33,0 0-65,0 0 32,0 0 32,0 0 64,0 0 0,0 0-32,0 0 0,0 0-32,0 0-32,0 0-32,0 0-32,0 0-224,0 0-577,0 0-2242,0 0-4356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1-10-01T16:57:39.533"/>
    </inkml:context>
    <inkml:brush xml:id="br0">
      <inkml:brushProperty name="width" value="0.03528" units="cm"/>
      <inkml:brushProperty name="height" value="0.03528" units="cm"/>
      <inkml:brushProperty name="color" value="#C6D9F0"/>
      <inkml:brushProperty name="fitToCurve" value="1"/>
      <inkml:brushProperty name="ignorePressure" value="1"/>
    </inkml:brush>
  </inkml:definitions>
  <inkml:trace contextRef="#ctx0" brushRef="#br0">0 422 1281,'0'0'1569,"0"0"65,0 0-33,0 0-672,0 0 64,0 0-96,0 0 32,0 0-64,0 0-65,0 0-63,0 0 0,0 0-129,0 0 33,0 0-193,0 0-255,0 0-33,0 0 64,0 0-64,0 0 96,0 0 33,0 0-193,0 0 32,0 0 32,0 0-32,0 0-32,0 0-32,0 0 0,0-55 64,0 55-64,55 0 33,-55 0-65,0 0-64,0 0 64,0 0 0,50 0 96,-50 0 96,0 0 128,0 0-127,0 0-65,51 0-96,-51 0 64,0 0 64,0 0-96,0 0 96,0 0-96,0 0 33,0 0-65,55 0-32,-55 0 64,0 0-64,0 0 0,0 0-32,0 0 64,55 0-64,-55 0 0,0 0 0,0 0 96,0 0-128,0 0 32,0 0 32,0 0-32,50-51 0,-50 51 0,0 0 32,0 0-64,0 0 64,51 0-32,-51 0 64,0 0-32,0 0 32,55 0-96,-55 0 64,0 0-32,0 0 0,0 0 0,55 0 0,-55 0 0,0 0 32,0 0-32,0 0-32,0 0 32,0 0 32,0 0-64,0 0 64,50 0-32,-50 0 0,0 0 0,0 0 0,55 0 0,-55 0 0,0 0 0,0 0 0,51 0 32,-51 0-32,0 0 0,0 0 0,0 0 32,0 0-64,0 0 32,0 0-32,55 0 64,-55 0 0,50 0-64,-50 0 32,0 0 0,0 0 32,0 0-64,0 0 64,55 0-32,-55 0 0,0 0 0,0 0 0,0 0 0,0 0 0,0 0 0,0 0 0,0 0 32,0 0-64,0 0 96,0 0-32,0 0 32,0 0-32,0 0 32,0 0-96,0 0 32,0 0 0,0 0 0,0 0 32,0 0 32,0 0-31,0 0 31,0 0-64,0 0-32,0 0-65,0 0-63,0 0-32,0 0 160,0-55-32,-55 55 64,55 0-64,0-50 64,-50 50-32,50 0 0,0 0 32,-55-55 32,55 55-32,0 0 32,-51 0-64,51 0 0,0-51 32,0 51 32,-55 0-64,55-55 64,0 55 0,-50 0 0,50 0-64,0 0 96,0 0-64,0-50 0,0 50 32,0 0 32,0 0 0,0 0 0,0 0 64,0 0-64,0 0-32,0 0 0,0 0-32,0 0 0,0 0-32,0 0 0,0 0-128,0 0-224,0 0-1858,0 0-3940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1-10-01T17:11:53.085"/>
    </inkml:context>
    <inkml:brush xml:id="br0">
      <inkml:brushProperty name="width" value="0.03528" units="cm"/>
      <inkml:brushProperty name="height" value="0.03528" units="cm"/>
      <inkml:brushProperty name="color" value="#C6D9F0"/>
      <inkml:brushProperty name="fitToCurve" value="1"/>
      <inkml:brushProperty name="ignorePressure" value="1"/>
    </inkml:brush>
  </inkml:definitions>
  <inkml:trace contextRef="#ctx0" brushRef="#br0">0 215 1409,'0'0'2370,"0"0"-897,0 0 225,0 0-321,0 0-416,0 0-64,0 0 288,0 0 225,0 0-97,0 0-192,0 0-352,0 0-353,0 0-256,0 0 0,0 0 0,0 0 33,0 0 63,0 0-64,0 0-32,0 0-32,0 0-64,0 0 33,51 0-33,-51 0 64,0 0-64,55 0-64,-55 0 32,51 0-32,-51 0 0,55 0 32,-55 0 0,51 0-64,-51 0 64,55 0-64,-55 0 32,0 0 0,51 0 32,-51 0 0,0 0-64,0 0 64,55 0-64,-55 0 0,0 0 64,51 0-32,-51 0 0,0 0 32,55 0-32,-55 0 32,0 0-32,51 0 32,-51 0 0,0 0 32,0 0-64,0 0 0,0 0 0,0 0 32,55 0-64,-55 0 64,0 0-64,0 0 32,51 0 0,-51 0-32,0 0 32,0 0 0,0 0 0,0 0 0,0 0 0,0 0 0,55 0 32,-55-51-64,0 51 32,0 0-32,51 0 32,-51 0-64,0 0 32,0 0 64,0 0-32,0 0 32,0 0-32,0 0 32,0 0-64,0 0 32,0 0 32,0 0-32,0 0 32,0 0 0,0 0-32,0 0 32,0 0 0,0 0 0,0 0 128,0 0-160,0 0 64,0 0-96,0 0 0,0 0 0,0-56-96,-51 56 64,51 0 32,-55 0 0,55 0 32,0 0 64,0 0-64,-51 0 32,51 0-32,0 0 0,0-52-32,0 52 64,-55 0-32,55 0 0,0 0 0,0 0 128,0 0-96,-51-56-32,51 56 64,0 0 64,0 0-96,0 0 0,0 0 1,0 0-33,0 0 32,0 0-32,0 0-32,0 0 32,0 0-65,0 0 1,0 0-224,0 0-64,0 0-193,0 0-416,0 0-1089,0 0-1505,0 0-1698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1-10-01T17:11:55.505"/>
    </inkml:context>
    <inkml:brush xml:id="br0">
      <inkml:brushProperty name="width" value="0.03528" units="cm"/>
      <inkml:brushProperty name="height" value="0.03528" units="cm"/>
      <inkml:brushProperty name="color" value="#C6D9F0"/>
      <inkml:brushProperty name="fitToCurve" value="1"/>
      <inkml:brushProperty name="ignorePressure" value="1"/>
    </inkml:brush>
  </inkml:definitions>
  <inkml:trace contextRef="#ctx0" brushRef="#br0">0 373 3171,'0'0'2882,"0"0"-63,0 0-993,0 0-289,0 0-832,0 0-1,0 0-63,0 0 128,0-55-1,0 55-191,0 0-32,0 0-65,0 0-32,0 0-63,0 0-65,0 0-64,0 0-192,0 0-32,51 0 32,-51 0-64,0 0 33,0 0-33,55 0-33,-55 0 66,0 0-33,0 0 0,51 0 0,-51 0 0,0 0 0,55 0 0,-55 0 32,0 0-32,51 0 0,-51 0 32,55 0 0,-55 0-32,0 0 0,50 0 0,-50 0 0,0 0 32,56 0 0,-56 0-32,0 0 0,50 0 0,-50 0 32,0 0 0,0 0 0,55 0-32,-55 0-32,0 0 32,0 0 32,0 0-32,0 0 32,0 0-32,51 0 0,-51 0 32,0 0 32,0 0-64,0 0 32,0 0 0,0 0-32,0 0 32,55 0 0,-55 0-32,0 0 0,0 0 0,0 0 0,51 0 32,-51 0-32,0 0 0,0 0 32,55 0 32,-55 0 0,0 0-64,0 0 32,0 0-32,51 0 0,-51 0 32,0 0-32,0 0 32,0 0 0,0 0 0,0 0 0,0 0-32,0 0 64,0 0 0,0 0 97,0 0-97,0 0 96,0 0-32,0 0 0,0 0-128,0 0 0,0 0-64,-51-51 64,51 51 0,0 0 0,-55 0-32,55 0 64,0-55-64,0 55 64,0 0 0,-51 0-32,51-51 64,0 51 0,0 0 0,0 0-32,0-55 64,-55 55-64,55 0 0,0-51 32,0 51-31,0 0 63,0 0-32,0 0 32,0 0 32,0 0 32,0 0-64,0 0-64,0-55 0,0 55-64,0 0-32,0 0-128,0 0-128,0 0-225,0 0-160,0 0-352,0 0-736,0 0-3364,0 0-3555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1-10-01T15:26:16.714"/>
    </inkml:context>
    <inkml:brush xml:id="br0">
      <inkml:brushProperty name="width" value="0.05292" units="cm"/>
      <inkml:brushProperty name="height" value="0.05292" units="cm"/>
      <inkml:brushProperty name="color" value="#C6D9F0"/>
      <inkml:brushProperty name="fitToCurve" value="1"/>
    </inkml:brush>
  </inkml:definitions>
  <inkml:trace contextRef="#ctx0" brushRef="#br0">0 374 576,'0'0'1409,"0"0"-544,0 0-512,0 0-289,0 0 64,0 0 352,0 0 609,0 0-96,0 0 0,0 0 32,0 0-160,0 0-128,0 0-225,0 0-128,0 0 97,0 0 127,0 0-95,0 0-33,0 0 65,0 0-97,0 0-127,0 0-33,0 0 0,0 0-96,0 0 33,0 0-97,0 0 64,0 0-96,51 0-32,-51 0 32,0 0 32,56 0-96,-56 0 64,0 0 32,50 0 65,-50 0 95,0 0-64,56 0 32,-56 0-63,51 0-161,-51 0 0,0 0 64,0 0-32,0 0-64,55 0 64,-55 0-64,0 0 64,51 0-32,-51 0 0,0 0 32,0 0-64,55 0 0,-55 0 96,0 0 96,0 0 0,56 0-63,-56 0-1,0 0-64,0 0 0,51 0-32,-51 0 96,0 0-64,0 0 128,0 0-160,0 0-32,50 0 32,-50 0-32,0 0 0,0 0 0,0 0 32,0 0-32,0 0 32,0 0-64,0 0 64,0 0-64,56 0 32,-56 0 32,0 0-32,0 0 0,0 0 0,55 0 0,-55 0-32,0 0 64,0 0-32,0 0 0,0 0 0,0 0 0,51 0 0,-51 0 0,0 0 32,0 0 0,0 0 32,0 0 33,0 0 31,0 0 0,0 0 0,0 0-64,0 0 0,0 0 0,0 0-64,0 0 64,0 0 0,0 0 32,0 0-32,0 0 0,0 0-64,0-55 32,0 55-32,0 0 65,-51 0-33,51 0 64,0 0-32,0 0-96,0 0 64,0 0-32,0 0 96,0 0-160,0-51 64,-55 51 0,55 0 0,0 0 0,0 0 0,0 0 64,0 0-128,0 0 160,-56-55-96,56 55 32,0 0-32,0 0 0,0 0 64,0 0 32,0 0-32,0 0 32,0 0-32,-50 0-32,50 0 64,0-51-32,0 51 33,0 0-65,0 0 32,0 0-64,0 0 32,0 0 0,0 0-32,0-55 0,-51 55 0,51 0 64,0 0-32,0 0 0,0 0 0,0 0 32,0-51-32,0 51 0,0 0 64,0 0-32,0 0 0,0 0 64,0 0 64,0 0-31,0 0-65,0 0-32,0 0 0,0 0 32,0 0-32,-56 0-32,56 0-32,0-56 64,0 56-64,0 0 0,0 0 64,0 0 0,0 0-32,0 0-32,0 0 0,0 0-32,0 0 64,0 0 0,0 0 0,0 0 0,0 0 32,0 0 0,0 0-64,0 0 32,0 0-96,0 0 0,0 0 0,0 0 64,0 0-96,0 0 64,0 0-256,0 0-577,0 0-897,0 0-2337,0 0-5895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1-10-01T17:11:44.605"/>
    </inkml:context>
    <inkml:brush xml:id="br0">
      <inkml:brushProperty name="width" value="0.03528" units="cm"/>
      <inkml:brushProperty name="height" value="0.03528" units="cm"/>
      <inkml:brushProperty name="color" value="#C6D9F0"/>
      <inkml:brushProperty name="fitToCurve" value="1"/>
      <inkml:brushProperty name="ignorePressure" value="1"/>
    </inkml:brush>
  </inkml:definitions>
  <inkml:trace contextRef="#ctx0" brushRef="#br0">0 210 3203,'0'0'1313,"0"0"-577,0 0 834,0 0-129,0 0-832,0 0-321,0 0 32,0 0-31,0 0-193,0 0 0,0 0 0,0 0 96,0 0 161,0 0 255,0 0 161,0 0-161,0 0-255,0 0-193,0 0-128,0 0 64,0 0 64,0 0 96,0 0-31,0 0 159,0 0-192,0 0-96,0 0-64,0 0-32,0 0 64,0 0-32,0 0 64,0 0 65,0 0-129,51 0 0,-51 0 0,0 0 32,55 0-64,-55 0 0,0 0-32,0 0 64,51 0 64,-51 0-96,0 0 0,56 0 32,-56 0-64,50 0 64,-50 0-64,0 0 64,0 0-64,56 0 64,-56 0-32,0 0 0,51 0-32,-51 0 32,0 0 32,55 0-32,-55 0 0,0 0 0,0 0 0,51 0 32,-51 0 0,0 50-32,0-50 32,55 0-32,-55 0 0,0 0 32,0 0 0,51 0 0,-51 0 0,0 0-64,55 0 64,-55 0-32,0 0 0,0 0 0,51 0 32,-51 0-64,0 0 128,0 0-160,56 0 64,-56 0 64,0 0-32,0 0 0,0 0 0,0 0-32,50 0 32,-50 0-32,0 0 0,0 0 64,0 0-32,0 0 65,0 0-33,56 0 0,-56 0-32,0 0 0,0 0 0,0 0 32,0 0 96,0 0-64,0 0 64,0 0 0,0 0 0,0 0-31,0 0-1,0 0-64,0 0-96,0 0 64,0 0 0,0 0-64,-56 0 32,56 0 0,0-50 0,0 50 0,-50 0 0,50 0 0,0 0 32,0-55-64,-56 55 64,56 0-64,0 0 64,0-50-32,0 50 0,-51 0 0,51 0 64,0 0 0,0 0-32,0-55 64,-55 55 32,55 0-64,0 0-32,0 0 0,0 0-32,0 0 32,0 0 0,0 0-32,0 0 0,0-50 0,0 50 32,0 0-32,0 0 0,0 0 32,0 0-32,0 0 32,0 0-64,0 0-128,0 0-512,0 0-1346,0 0-897,0 0-352,0 0-3684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1-10-01T17:11:46.985"/>
    </inkml:context>
    <inkml:brush xml:id="br0">
      <inkml:brushProperty name="width" value="0.03528" units="cm"/>
      <inkml:brushProperty name="height" value="0.03528" units="cm"/>
      <inkml:brushProperty name="color" value="#C6D9F0"/>
      <inkml:brushProperty name="fitToCurve" value="1"/>
      <inkml:brushProperty name="ignorePressure" value="1"/>
    </inkml:brush>
  </inkml:definitions>
  <inkml:trace contextRef="#ctx0" brushRef="#br0">0 212 1024,'0'56'1378,"0"-56"31,0 0-384,0 0-96,0 0 0,0 0-224,0 0 63,0 0-223,0 0 95,0 0-159,0 0-33,0 0 1,0 0 31,0 0 33,55 0 63,-55 0-31,0 0-33,0 0-63,0 0 31,0 0-128,51 0-127,-51 0-33,55 0 128,-55 0-128,50 0-96,-50 0 0,0 0-64,56 0 33,-56 0 31,50 0-96,-50 0 32,55 0 0,-55 0 0,51 0-32,-51 0 32,0 0 64,0 0-64,55 0-32,-55 0 0,0 0 64,0 0-128,51 0 64,-51 0 0,0 0 64,55 0-64,-55 0-64,0 0 128,0 0-64,50 0 32,-50 0-32,0 0 32,0 0-64,55 0 32,-55 0 0,0 0 0,0 0 0,51 0 0,-51 0 32,0 0-32,55 0 0,-55 0-32,0 0 64,0 0-32,0 0 0,0 0 0,0 0 32,51 0-32,-51 0 0,0 0 64,0 0-64,0 0 64,0 0-64,0 0 64,0 0-32,0 0 0,0 0 96,0 0-32,0 0 65,0 0-97,0 0 0,0 0-256,0 0 63,0 0 65,-51-56-64,51 56 128,0 0 64,0 0-32,0 0-64,-55-50 96,55 50-64,0 0 32,0-56 0,0 56 0,-51 0 0,51-51 65,-55 51-65,55 0 32,0 0 32,0 0-96,0 0 32,0 0-32,0 0 0,-50-55 0,50 55 0,0 0 0,0 0 0,0 0 0,0 0-32,0 0 0,0 0 32,0 0 0,0 0-64,0 0-64,0 0-321,0 0-480,0 0-768,0 0-2115,0 0-6244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1-10-01T17:11:37.225"/>
    </inkml:context>
    <inkml:brush xml:id="br0">
      <inkml:brushProperty name="width" value="0.03528" units="cm"/>
      <inkml:brushProperty name="height" value="0.03528" units="cm"/>
      <inkml:brushProperty name="color" value="#C6D9F0"/>
      <inkml:brushProperty name="fitToCurve" value="1"/>
      <inkml:brushProperty name="ignorePressure" value="1"/>
    </inkml:brush>
  </inkml:definitions>
  <inkml:trace contextRef="#ctx0" brushRef="#br0">0 363 2594,'0'0'1345,"0"0"-256,0 0-128,0 0-224,0 0-513,0 0-64,0 0 193,0 0 255,0 0-95,0 0-33,0 0 1,0 0-193,0 0-64,0 0 96,0 0 97,0 0-33,0 0 257,0 0 95,0 0-159,0 0-161,0 0-127,0 0-65,0 0 0,0 0 64,0 0 33,0 0 31,0 0-64,0 0-128,0 0 1,50 0-33,-50 0-96,0 0 0,56 0 0,-56 0-64,0 0 64,50 0-32,-50 0 0,0 0 64,55 0 0,-55 0-64,51 0 0,-51 0 64,0 0-64,55 0 32,-55 0-32,0 0 0,51 0 32,-51 0-96,0 0 96,0 0-32,55 0 64,-55 0 32,50 0-32,-50 0 0,0 0 128,0 0-96,56 0-31,-56 0-65,0 0 64,0 0-64,50 0 0,-50 0 32,55 0 0,-55 0-64,0 0 0,51 0 64,-51 0 64,0 0-64,55 0 0,-55 0-32,0 0 32,0 0 0,0 0-32,51 0-64,-51 0 64,0 0-32,0 0 32,0 0 0,55-50 32,-55 50 32,0 0-64,0 0 0,50 0 0,-50 0 32,0 0-64,56 0 32,-56 0 0,0 0 0,50 0 32,-50 0-32,0 0 0,0 0 0,0 0 0,0 0-32,0 0 64,0 0-64,55 0 32,-55 0 32,0 0 0,0 0 0,0 0 0,0 0 0,0 0-32,0 0 32,0 0 0,0 0 32,0 0 32,0 0-64,0 0 0,0 0 0,0 0-32,0 0-32,0 0 96,0 0-64,0 0 64,0 0-32,0 0 97,0 0-65,0 0 0,0 0 0,0 0-64,0-55-32,0 55 64,0 0 32,0 0-32,-55 0-32,55 0 0,0-49 32,0 49-32,-50 0 0,50 0 0,0 0 0,0-55 32,-56 55-64,56 0 64,0-50-32,0 50 0,-50 0 0,50 0 0,0-54 32,0 54-64,-55 0 96,55 0-64,0 0 32,-51-50 0,51 50-32,0 0 32,0 0 32,0 0 64,0 0-96,0 0 0,0 0-32,0 0 32,0 0-96,0 0 32,0 0-64,0 0 96,0 0 0,0 0-96,0 0-224,0 0-513,0 0-1633,0 0-2371,0 0-2178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1-10-01T17:11:39.645"/>
    </inkml:context>
    <inkml:brush xml:id="br0">
      <inkml:brushProperty name="width" value="0.03528" units="cm"/>
      <inkml:brushProperty name="height" value="0.03528" units="cm"/>
      <inkml:brushProperty name="color" value="#C6D9F0"/>
      <inkml:brushProperty name="fitToCurve" value="1"/>
      <inkml:brushProperty name="ignorePressure" value="1"/>
    </inkml:brush>
  </inkml:definitions>
  <inkml:trace contextRef="#ctx0" brushRef="#br0">0 321 928,'0'0'673,"0"0"32,0 0-1,0 0-63,0 0-64,0 0-65,0 0 321,0 0 96,0 0-257,0 0-95,0 0 95,0 0-223,0 0-129,0 0 65,0 0 31,0 0-192,0 0 193,0 0 95,0 0 1,0 0-129,0 0-96,55 0-32,-55 0 97,0 0 95,0 0-128,0 0 1,56 0 31,-56 0 65,0 0 31,50 0-128,-50 0-96,0 0-31,0 0 31,51 0-64,-51 0 0,0 0-64,0 0 32,0 0-32,55 0-96,-55 0 0,0 0 97,0 0-33,0 0 0,56 0 64,-56 0-64,0 0-32,0 0-32,50 0 0,-50 0 0,0 0 64,0 0-32,0 0-32,51 0 32,-51 0 0,0 0-32,0 0 0,0 0 32,55 0 0,-55 0 0,0 0 32,0 0-64,56 0 64,-56 0 32,0 0-64,0 0 32,50 0 33,-50 0-33,0 0-32,0 0 64,0 0-64,0 0 0,56 0 32,-56 0-32,0 0 0,50 0-32,-50 0-32,0 0 64,0 0-32,0 0 64,55 0 32,-55 0-64,0 0 32,0 0-64,0 0 0,0 0 96,0 0-64,0 0-32,51 0 32,-51 0 0,0 0-32,0 0 32,0 0 0,0 0 32,0 0-64,0 0 32,0 0-32,0 0 0,0 0 0,0 0 65,0 0-33,0 0 64,0 0 0,0 0-64,0 0 32,0 0-64,0 0 96,0 0-96,0 0 0,0 0 64,0 0-64,0 0 0,0-51 0,0 51 32,0 0 0,0 0 32,0 0-32,-51 0 128,51 0-64,0-56-96,0 56 32,-55 0 0,55 0 32,0 0-96,0 0 64,0-51-32,0 51-32,0 0 32,0 0 0,-50 0 0,50 0 0,0 0 0,0 0 32,0 0 33,0-56-33,0 56 64,0 0-64,0 0 128,-56 0-96,56 0 64,0-51-64,0 51 64,0 0 32,0 0 97,-50 0-129,50-56-96,0 56 0,0 0-32,0 0 0,0 0 0,0 0 32,0 0 32,0 0 32,0 0-32,0 0-32,0 0 0,0 0-32,0 0 0,0 0-64,0 0 0,0 0-32,0 0 0,0 0-96,0 0-97,0 0-31,0 0-257,0 0-960,0 0-2595,0 0-3907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1-10-01T15:44:33.043"/>
    </inkml:context>
    <inkml:brush xml:id="br0">
      <inkml:brushProperty name="width" value="0.05292" units="cm"/>
      <inkml:brushProperty name="height" value="0.05292" units="cm"/>
      <inkml:brushProperty name="color" value="#C6D9F0"/>
      <inkml:brushProperty name="fitToCurve" value="1"/>
    </inkml:brush>
  </inkml:definitions>
  <inkml:trace contextRef="#ctx0" brushRef="#br0">0 215 256,'0'0'1345,"0"0"-32,0 0-160,0 0-512,0 0-97,0 0-223,0 0 63,0 0 1,0 0 63,0 0 289,0 0-33,0 0-31,0 0-32,0 0-1,0 0-95,0 0 31,0 0-31,0 0 31,0 0-319,0 0 735,0 0-287,0 0-224,0 0 31,0 0-128,0 0-63,0 0-65,0 0-96,0 0-96,0 0 0,0 0-96,0 0 0,0 0-32,0 0-32,0 0 96,0 0 0,0 0 0,0 0-32,0 0-32,51 0 64,-51 0 0,0 0 0,0 0 0,0 0 32,0 0-32,55 0 64,-55 0-64,0 0 64,0 0-96,0 0 32,0 0 32,0 0-32,0 0 0,0 0-64,51 0 96,-51 0-64,0 0 64,0 0-64,0 0 64,0 0-32,0 0 32,55 0-32,-55 0 0,0 0 64,0 0-128,0 0 128,0 0-96,0 0 64,0 0-64,0 0 32,51 0-32,-51 0 0,0 0 32,0 0-32,0 0 32,55 0-32,-55 0 96,0 0 0,0 0 0,0 0-32,0 0 64,0 0-64,0 0 0,0 0 0,0 0-32,0 0 32,51 0-32,-51 0 0,0 0-32,0 0 32,0 0 0,0 0 0,0 0 32,0 0-96,55 0 96,-55 0-32,0 0 32,0 0-32,0 0 0,0 0-32,0 0 32,0 0-32,51 0 32,-51 0-64,0 0 64,0 0 0,55 0 0,-55 0 32,0 0-32,0 0 0,0 0 32,0 0-64,55 0 32,-55 0 0,0 0 32,0 0-32,0 0-32,0 0 32,0 0 0,0 0-32,0 0 32,0 0-64,0 0 0,0 0 64,0 0-32,51 0 96,-51 0-64,0 0 32,0 0 32,0 0-64,51 0 0,-51 0 0,0 0-64,0 0 128,0 0-128,0 0 64,0 0 64,0 0-64,0 0 64,0 0-64,0 0 32,0 0-64,0 0 32,0 0-32,0 0 32,0 0 32,0 0-32,0 0 0,0 0 0,0 0-32,55 0 32,-55 0 0,0 0-32,0 0 32,0 0 32,0 0 0,0 0 64,0 0 33,0 0 191,0 0-128,0 0-32,0 0-160,0 0 32,0 0-32,0 0-32,0 0 64,0 0-64,0 0 0,0 0 32,0 0 96,0 0-32,0-56 0,0 56-64,0 0 0,0 0 0,0 0-32,0 0 0,0 0 0,0 0 64,0 0-32,0 0 32,0 0 0,0 0 32,0 0 1,0 0-33,0 0 0,0 0-32,0 0 32,0 0 32,0 0-128,0-50 64,0 50-64,0 0 32,-55 0 32,55 0 64,0 0-32,0 0 64,0 0-96,0-56 64,-51 56-32,51 0 96,0 0-64,0 0 0,0 0-32,0 0-32,-51 0 32,51 0-32,0 0 128,0 0-128,0 0 32,0 0 32,0 0-64,0 0 0,0 0 0,0-51 32,0 51-64,0 0 64,0 0-96,0 0 96,0 0 0,0 0-64,0 0 32,0 0 0,0 0 0,0 0-32,0 0 96,-55 0-96,55 0 32,0 0 0,0 0-32,0 0 64,0 0-64,0 0 64,0 0-64,0 0 96,0 0-96,0 0 64,0 0-32,0 0 0,0 0 32,0 0-32,-55 0 0,55 0-32,0 0 0,0 0 64,0 0 0,0 0-32,0 0 32,0 0-32,0 0 0,0 0 0,0 0 0,0 0 32,0 0-32,0 0 0,0 0 0,0 0 0,0 0 0,0 0 0,0 0-32,0 0-32,0 0 32,0 0-32,0 0-192,0 0-224,0 0-289,0 0-1089,0 0-1441,0 0-1442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1-10-01T15:44:36.843"/>
    </inkml:context>
    <inkml:brush xml:id="br0">
      <inkml:brushProperty name="width" value="0.05292" units="cm"/>
      <inkml:brushProperty name="height" value="0.05292" units="cm"/>
      <inkml:brushProperty name="color" value="#C6D9F0"/>
      <inkml:brushProperty name="fitToCurve" value="1"/>
    </inkml:brush>
  </inkml:definitions>
  <inkml:trace contextRef="#ctx0" brushRef="#br0">0 216 384,'0'0'865,"0"0"96,0 0 160,0 0-64,0 0-417,0 0-95,0 0 63,0 0-127,0 0-161,0 0 129,0 0-33,0 0-224,0 0 64,0 0 33,0 0 31,0 0 96,0 0 129,0 0 127,0 0-31,0 0 0,0 0-65,0 0-127,0 0-161,0 0-160,0 0 128,0 0 1,0 0 31,0 0-32,0 0 32,0 0-31,0 0 95,0 0-96,0 0-32,0 0-63,0 0-1,0 0 96,0 0-96,0 0 0,56 0-64,-56 0 32,0 0 33,0 0-97,0 0 64,0 0-96,50 0 64,-50 0-64,0 0 0,0 0 0,55 0 0,-55 0-32,0 0 64,0 0 64,0 0-96,0 0 32,0 0 32,0 0 32,0 0-31,51 0 31,-51 0-64,0 0 0,0 0 0,55 0 0,-55 0-32,0 0 0,0 0 32,0 0 0,0 0 160,0 0-192,0 0 32,51 0 0,-51 0-64,0 0 33,0 0-33,0 0 0,0 0 0,0 0 32,55 0-32,-55 0 64,0 0-32,0 0 0,0 0-32,0 0 0,0 0 64,0 0-96,51 0 64,-51 0-64,0 0 64,0 0-32,0 0 64,0 0 32,55 0 0,-55 0-128,0 0 64,0 0-32,0 0 32,0 0 0,0 0-32,0 0 0,0 0 0,51 0 0,-51 0 0,0 0 0,55 0-32,-55 0 32,0 0 32,0 0-64,0 0 96,0 0-32,0 0 0,0 0-32,50 0 0,-50 0 0,0 0 32,0 0-32,0 0 32,0 0-32,0 0 0,0 0 0,0 0 32,56 0 0,-56 0-32,0 0 0,0 0 0,0 0 32,0 0 0,0 0-32,0 0 64,0 0-96,0 0 64,0 0-32,0 0 32,0 0 0,0 0-32,0 0 0,0 0-32,0 0 0,0 0-32,0 0 64,0 0-32,0 0 32,0 0 0,0 0 32,0 0 32,0 0-64,0 0 32,0 0-96,0 0 0,0 0 0,0 0 96,0 0-32,0 0 32,0 0-32,0 0 32,0 0 32,0 0-32,0 0 32,0-55-32,-56 55 1,56 0-33,0 0 0,0 0 32,0 0-32,0 0 160,-50 0-32,50 0 32,0 0 0,0 0 0,0-51-64,-55 51 0,55 0 1,0 0 31,0 0-96,0 0-32,0 0 32,0 0 0,0 0 0,0-55-64,0 55 32,-51 0 0,51 0 32,0 0-32,0 0 32,0 0 32,0 0-64,0 0 32,0 0-64,0 0 64,0 0-64,0 0 32,0 0 0,0 0 0,0-55 32,0 55-64,0 0 64,0 0-64,0 0 32,0 0 0,0 0 32,0 0-64,-55 0 64,55 0-32,0 0 0,0 0 0,0 0 32,0 0 0,0 0 0,0 0 32,0 0-32,0 0-32,0 0 0,0 0 0,0 0-32,0 0-32,0 0-96,0 0-64,0 0-193,0 0-159,0 0-289,0 0-993,0 0-2018,0 0-3234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1-10-01T16:02:51.167"/>
    </inkml:context>
    <inkml:brush xml:id="br0">
      <inkml:brushProperty name="width" value="0.03528" units="cm"/>
      <inkml:brushProperty name="height" value="0.03528" units="cm"/>
      <inkml:brushProperty name="color" value="#C6D9F0"/>
      <inkml:brushProperty name="fitToCurve" value="1"/>
      <inkml:brushProperty name="ignorePressure" value="1"/>
    </inkml:brush>
  </inkml:definitions>
  <inkml:trace contextRef="#ctx0" brushRef="#br0">0 211 128,'0'0'1153,"0"0"-128,0 0-225,0 0-447,0 0-289,0 0 64,0 0 32,0 0-128,0 0 64,0 0 225,0 0 319,0 0 449,0 0-192,0 0 32,0 0-64,0 0-225,0 0-255,0 0-129,0 0 96,0 0 33,0 0 95,0 0 161,0 0 31,0 0-31,0 0-97,0 0-95,0 0-129,0 0-64,0 0 33,0 0-65,0 0-32,0 0-160,0 0 0,0 0 64,0 0-32,0 0 32,0 0 33,0 0-1,0 0-32,0 0 32,0 0 64,0 0-64,0 0 32,0 0-128,0 0 32,55 0 32,-55 0 97,0 0 63,0 0-96,52 0 32,-52 0-128,0 0-32,0 0-32,0 0 32,0 0-32,0 0-32,55 0 32,-55 0 0,0 0 32,0 0-32,0 0 0,0 0 32,0 0-32,51 0 0,-51 0 32,0 0 0,0 0 65,0 0-33,0 0 64,0 0-32,0 0 32,0 0-32,56 0-64,-56 0 32,0 0-64,0 0 128,0 0-96,51 0 0,-51 0-32,0 0 0,0 0 0,0 0 32,0 0-32,0 0 0,0 0 0,0 0 0,56 0 0,-56 0 32,0 0-32,0 0 0,0 0 0,0 0-32,0 0 64,51 0-32,-51 0-32,0 0 64,0 0-64,0 0 64,0 0-32,0 0 0,0 0 0,0 0 0,0 0 0,0 0 0,56 0 0,-56 0 0,0 0 32,0 0-64,0 0 64,51 0-64,-51 0 64,0 0-32,0 0 32,56 0-32,-56 0-32,0 0 64,0 0-32,0 0 0,0 0 0,0 0 32,0 0 0,0 0-32,0 0 0,0 0 33,0 0-66,0 0 33,0 0 0,0 0 0,0 0 0,0 0-32,0 0 32,0 0 0,0 0 0,0 0 0,0 0-32,0 0 32,0 0 32,0 0 33,0 0-33,0 0 64,0 0-64,0 0 32,0 0-64,0 0-32,0 0 0,0 0 64,0 0-32,0 0-32,0 0-32,0 0 32,0 0 0,0 0 0,-56 0 32,56 0-33,0-55 66,0 55-66,0 0 33,0 0 33,0 0 31,0 0 0,0 0 32,0 0 0,0 0 96,0 0 0,0 0 0,0-50-96,0 50 129,0 0-161,0 0 32,0 0-32,0 0-32,0 0 32,0 0-64,-51 0 32,51 0-32,0 0 0,0 0 0,0 0 32,0 0-64,0 0 96,0 0-64,0 0 32,0 0-32,0 0 0,0 0 0,0 0 0,0 0 32,0 0-64,0 0 64,0 0-64,0 0 32,0-55 0,0 55 0,0 0 32,-56 0-64,56 0 32,0 0 0,0 0 0,0 0 32,0 0-32,0 0 0,0 0 0,0 0 32,0 0-32,0 0 0,0 0 0,0 0 0,0 0 0,0 0 32,0 0-64,0 0 32,0 0 0,0 0 0,0 0 0,0 0 32,0 0-32,0 0 0,0 0 0,0 0-32,0 0 64,0 0-64,0 0 32,0 0 0,0 0-32,0 0 32,0-51 0,0 51 0,0 0-32,0 0 0,0 0 32,0 0-32,0 0-32,0 0 0,0 0-128,0 0-129,0 0-415,0 0-1058,0 0-1729,0 0-2851</inkml:trace>
  <inkml:trace contextRef="#ctx0" brushRef="#br0" timeOffset="3300">1124 317 768,'0'0'1249,"0"0"-416,0 0-32,0 0 160,0 0 0,0 0-257,0 0-223,0 0 127,0 0 33,0 0-128,0 0 159,0 0-127,0 0-193,0 0 0,0 0-95,0 0 63,0 0 224,0 0 33,0 0-32,0 0-129,0 0-32,0 0-95,0 0-65,0 0 0,0 0 0,0 0 32,0 0 1,0 0-33,0 0-96,0 0-96,0 0 32,0 0-32,0-55 0,51 55 32,-51 0-32,0 0 0,0 0-32,0 0 32,56 0-32,-56 0 32,0 0 0,0 0 0,0 0-32,0 0 32,51 0 0,-51 0-32,0 0 32,0 0-64,0 0 97,0 0-65,0 0 0,56 0 96,-56 0-128,0 0 32,0 0-64,0 0 128,0 0-64,0 0 0,0 0 0,0 0 0,51 0 32,-51 0-64,0 0 64,0 0-32,0 0 0,0 0 0,56 0 0,-56 0-32,0 0 64,0 0-32,0 0 0,0 0 32,0 0 0,0 0 32,0 0-32,0 0 0,0 0 0,51 0 0,-51 0 32,0 0 0,0 0-64,0 0 32,0 0 0,0 0-32,56 0 0,-56 0 0,0 0 0,0 0 0,0 0 32,0 0-64,0 0 64,0 0-32,0 0 0,0 0 32,51-51-32,-51 51 32,0 0-32,0 0 0,0 0 0,56 0 0,-56 0-32,0 0 64,0 0-32,0 0-32,0 0 32,0 0 0,0 0 0,0 0 0,0 0 0,55 0 0,-55 0 32,0 0-32,0 0 32,0 0 0,0 0 0,51 0 0,-51 0 32,0 0-64,0 0 32,0 0 0,0 0-64,0 0 32,0 0 0,52 0 0,-52 0 0,0 0 0,0 0 0,0 0 32,0 0-32,0 0 0,0 0 0,0 0 0,0 0 0,0 0 0,0 0 0,55 0 32,-55 0-32,0 0-32,0 0 64,0 0-32,0 0 32,0 0 0,0 0-32,0 0 32,0 0-32,0 0 0,0 0 65,0 0-65,0 0 0,0 0 0,0 0-65,0 0 65,0 0-32,0 0 64,0 0-32,0 0 0,0 0 0,-55 0 0,55 0-32,0 0 0,0 0 64,0 0-32,0 0 0,0 0 32,0 0 33,-52 0-65,52 0 32,0 0 0,0 0-32,0-55 0,0 55 0,0 0 32,0 0 0,0 0 64,-51 0-64,51 0 32,0 0-64,0 0 64,0 0-32,0 0-32,-55 0 32,55 0-32,0 0 32,0 0-32,0 0 32,0 0 0,0 0-32,0 0 0,0 0 32,-56 0 0,56-50 32,0 50-64,0 0 0,0 0 32,0 0 0,0 0 0,0 0 0,0 0 0,-51 0 96,51 0-96,0 0 1,0 0-1,0 0 0,0 0 0,0 0 64,0 0 0,0 0 32,0 0-32,0 0 0,0 0-64,0 0 64,0 0-32,0 0-64,0 0 32,0 0-32,-56 0 0,56-55 32,0 55 64,0 0-32,0 0-64,0 0 33,0 0-33,0 0 0,0 0 0,0 0 32,0 0 0,0 0 0,0 0-32,0 0 32,0 0 0,0 0 0,0 0-64,0 0 32,0 0 32,0 0-32,0 0 0,0 0 96,0 0 96,0 0-32,0 0 0,0 0-32,-51 0-128,51 0 0,0 0 0,0 0 0,0 0 0,0 0 0,0 0-32,0 0-32,0 0-96,0 0-192,0 0-545,0 0-993,51 0-2754,-51 0-2051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1-10-01T16:02:58.327"/>
    </inkml:context>
    <inkml:brush xml:id="br0">
      <inkml:brushProperty name="width" value="0.03528" units="cm"/>
      <inkml:brushProperty name="height" value="0.03528" units="cm"/>
      <inkml:brushProperty name="color" value="#C6D9F0"/>
      <inkml:brushProperty name="fitToCurve" value="1"/>
      <inkml:brushProperty name="ignorePressure" value="1"/>
    </inkml:brush>
  </inkml:definitions>
  <inkml:trace contextRef="#ctx0" brushRef="#br0">635 317 2210,'0'0'1985,"0"0"-607,0 0-129,0 0-897,0 0-224,0 0-64,0 0-31,0 0-33,0 0 64,0 0 256,0 0 0,0 0 225,0 0 127,0 0 257,0 0 160,0 0-224,0 0-352,0 0-129,0 0-64,0 0-96,0 0-31,0 0-1,0 0-64,0 0 64,0 0 96,0 0-31,0 0-161,50 0 96,-50 0-64,0 0-32,0 0-32,0 0 128,0 0-32,56 0 1,-56 0-33,50 0-96,-50 0 0,0 0 0,0 0 32,0 0-128,55 0 128,-55 0-128,0 0 64,0 0 0,0 0 0,0 0 64,0 0-64,51 0 0,-51 0 0,0 0 64,0 0-32,0 0 0,0 0 0,0 0-32,0 0 32,0 0-32,0 0 32,55 0 0,-55 0-32,0 0 0,51 0 32,-51 0-32,0 0 0,55 0 32,-55 0-32,0 0 0,0 0-32,0 0 32,0 0 0,0 0 32,51 0-32,-51 0 0,0 0-32,0 0 64,0 0-32,0 0 32,55-51 96,-55 51-32,0 0 1,0 0-97,0 0 0,0 0 32,0 0 0,0 0-32,0 0 0,0 0 32,0 0 0,50 0 96,-50 0-32,0 0 0,0 0-32,0 0-32,0 0-32,0 0 64,0 0 0,0 0-32,0 0-32,0 0 0,0 0-32,56 0 32,-56 0 32,0 0-32,50 0 0,-50 0 0,0 0 32,0 0 0,0 0-32,0 0 64,0 0 0,0 0 0,0 0-64,0 0 32,0 0 1,0 0-1,0 0-32,0 0 64,0 0-64,0 0 96,0 0-64,0 0 64,0 0-64,0 0-32,0 0 0,-50 0 32,50 0 0,0 0-32,0 0 64,0-55-32,-56 55 32,56 0-32,0 0-32,0 0 0,0 0-32,0 0 64,0 0-32,0 0 0,-50 0 32,50 0-32,0 0 96,0-50-96,0 50 64,0 0-32,0 0 96,0 0 1,0 0-33,0 0-32,-55 0-32,55 0 32,0 0-32,0 0 64,0-55-96,0 55 32,0 0 32,0 0 0,0 0 32,0 0-32,0 0 32,0 0-96,0 0 32,0 0 0,0 0-32,0 0 0,0 0 0,0 0 32,0 0-32,-51-51 0,51 51 32,0 0-64,0 0 64,0 0-32,0 0 0,0 0-32,0 0 64,-55 0-32,55 0 32,0 0 33,0 0-33,0 0 64,0-55-64,0 55-32,0 0 64,0 0-64,0 0 96,0 0-64,0 0 0,0 0 0,0 0 0,0 0 0,0 0-32,0 0 0,0 0 0,0 0 0,0 0-32,0 0-32,0 0 32,0 0-96,0 0 32,0 0-385,0 0-416,0 0-544,0 0-1025,0 0-1314,0 0-608</inkml:trace>
  <inkml:trace contextRef="#ctx0" brushRef="#br0" timeOffset="2460">1748 317 160,'0'0'1409,"0"0"-160,0 0-576,0 0-97,0 0 65,0 0 352,0 0 128,0 0 128,0 0 32,0 0-160,0 0 33,0 0-65,0 0 32,0 0 0,0 0-160,0 0-353,0 0-127,0 0-97,0 0-128,0 0-160,0 0-64,0 0 0,0 0 0,0 0 32,0 0 33,0 0-33,0 0 64,51 0-64,-51 0 32,0 0-96,0 0 0,0 0 0,50 0 32,-50 0 0,0 0 0,0 0-32,55 0 0,-55 0 0,0 0 0,0 0 32,56 0-32,-56 0 0,0 0 0,0 0 0,50 0-32,-50 0 96,51 0-64,-51 0 0,0 0 0,0 0 32,0 0-64,0 0 32,0 0 0,0 0 0,0 0 0,55 0 32,-55 0-32,0 0 32,55 0 0,-55 0-64,0 0 64,0 0-32,51 0-32,-51 0 64,55 0-32,-55 0-32,0 0 32,0 0 0,0 0 0,0 0 0,0 0 0,51 0 32,-51 0-32,0 0 0,0 0 0,50 0-32,-50 0 32,0 0 32,0 0-64,0 0 32,0 0 128,0 0-128,0 0 0,0 0 32,0 0-64,0 0-64,0 0 64,0 0 32,0 0-32,0 0 32,0 0 0,0 0 0,0 0 0,0 0 32,0 0 0,0 0 64,0 0-32,0 0-64,0 0 32,0 0-32,0 0 0,0 0 0,0 0-32,55 0 32,-55 0 0,0 0 32,0 0 0,0 0 32,0 0 0,0 0 33,0 0-33,0 0 32,0-51-64,0 51-32,0 0 64,0 0-32,0 0 32,0 0 0,-55 0 0,55 0 32,0 0-32,0 0 32,-50-55 64,50 55 1,0 0 31,0 0 0,-51 0-32,51 0 0,0 0-64,0 0-64,0-50 64,0 50-64,-55 0-32,55 0 0,0 0 0,0 0 0,-51 0 32,51 0-32,0 0 0,0 0 0,0 0 0,0-55 33,0 55-33,0 0 0,0 0 0,-55 0 0,55 0 0,0 0-33,0 0 66,0 0-98,0 0 65,0 0 32,0 0-32,0 0 33,0 0-1,0 0-64,0-51 32,0 51 32,0 0-32,0 0 0,0 0 64,0 0-64,0 0 0,0 0 0,0-55-64,-55 55 64,55 0 64,0 0-64,0 0 0,0 0 32,0 0 0,0 0-32,0 0 32,0 0-64,0 0 64,0 0-64,0 0-32,0 0-129,0 0-191,0 0-321,0 0-223,0 0-578,0 0-1793,0 0-3972</inkml:trace>
  <inkml:trace contextRef="#ctx0" brushRef="#br0" timeOffset="5610">1748 1588 160,'-55'0'64,"55"0"288,0 0 129,0 0 31,0 0-128,0 0-159,0 0-1,0 0 64,0 0-64,0 0 97,0 0 383,0 0 257,0 0-96,0 0-160,0 0 31,0 0 97,0 0-224,0 0-161,0 0-160,0 0-63,0 0-65,0 0 96,0 0 32,0 0 257,0 0 224,0 0-65,0 0-95,0 0 224,0 0-129,0 0-95,0 0 160,0 0-289,0 0-320,0 0-32,0 0-32,0 0-32,0 0 0,0 0 33,0 0-33,0 0 96,0 0-64,0 0 0,0 0-32,0 0 0,0 0 64,55 0-128,-55 0 32,0 0-64,51 0 96,-51 0 0,0 0 32,0 0-64,50 0 65,-50 0-33,0 0 32,0 0-32,0 0 0,0 0 0,0 0 64,55 0 0,-55 0 64,0 0-64,0 0-64,0 0-32,0 0 1,0 0 31,0 0-64,56 0 0,-56 0 32,0 0-32,0 0 0,0 0 0,0 0 32,0 0 0,50 0-64,-50 0 64,51 0-32,-51 0 32,0 0-32,0 0 0,0 0 0,0 0 32,0 0-64,55 0 32,-55 0 32,0 0 0,55 0 32,-55 0 0,0 0-128,0 0 128,0 0-64,0 0-64,0 0 128,0 0-128,51 0 128,-51 0-64,0 0-64,55 0 128,-55 0-64,0 0 0,0 0 0,0 0 0,0 0 32,51 0-64,-51 0 64,0 0-32,0 0 0,0 0 0,50 0 0,-50 0 0,0 0 0,0 0 32,0 0 32,0 0-64,0 0 0,0 0 0,0 0 0,0 0-32,0 0 64,0 0-32,0 0 32,0 0 32,0 0-32,0 0 0,0 0-32,0 0 32,0 0-32,0 0 32,0 0 0,0 0-32,0 0 32,0 0 0,0 0 0,0 0 0,0 0-32,0 0 0,0 0 0,0 0 64,0 0-64,0 0 0,0 0 32,0-55-32,0 55 0,0 0 32,0 0-32,0 0-32,0 0 64,-50 0-32,50 0 0,0 0 0,0-50 33,0 50-1,0 0 64,0 0 0,0 0 0,0 0-64,0 0 64,0 0-64,-51 0 0,51 0 0,0 0-32,0 0 32,0-55 0,0 55-32,0 0 64,0 0 0,0 0 32,0 0 0,0 0-32,-55 0 1,55 0-65,0 0 0,0 0 32,0 0 32,0 0-64,0 0 32,0 0 0,0 0 32,0 0-64,0-51 96,0 51-96,0 0 32,0 0-32,-51 0 0,51 0 0,0 0-32,0 0 32,0 0-32,0 0 32,0 0 0,0 0-32,0 0 32,0 0-32,0 0 32,0 0-64,0 0-64,0 0-1,0 0-127,0 0-256,0 0-481,0 0-897,0 0-3523</inkml:trace>
  <inkml:trace contextRef="#ctx0" brushRef="#br0" timeOffset="8310">0 1639 480,'0'0'1569,"0"0"225,0 0-545,0 0-64,0 0 97,0 0-1,0 0-288,51 0-224,-51 0 288,0 0 0,0 0-193,0 0-95,55 0-160,-55 0-225,0 0-160,0 0 0,51 0 65,-51 0-33,0 0-64,0 0 32,0 0-31,55 0-97,-55 0 64,0 0-32,0 0-32,50 0-64,-50 0 0,0 0 32,56 0 0,-56 0-32,50 0 32,-50 0-64,0 0 0,0 0 32,0 0 0,0 0 32,0 0 0,55 0-32,-55 0 1,0 0-1,0 0 0,0 0-32,51 0 32,-51 0 32,0 0-128,0 0 64,0 0 0,55 0 64,-55 0-64,0 0 0,0 0 64,0 0-64,0 0 32,0 0 0,51 0 0,-51 0-32,0 0 0,0 0 32,0 0 0,0 0 0,0 0 0,0 0 32,0 0-64,0-51 0,0 51 0,0 0 0,0 0 0,0 0 0,0 0 0,0 0 0,0 0 0,0 0 32,0 0-32,0 0 32,0 0 32,0 0 64,0 0-64,0 0 0,0 0-64,0 0 0,0 0 0,0 0 0,0 0 32,0 0 0,0 0 0,0 0 0,0 0 65,0 0-33,0 0 64,0 0-64,0 0 96,0 0-128,0 0 0,0 0 0,0 0-64,0 0 32,0 0-32,0 0 64,0 0-96,0 0 128,0 0-96,0 0 64,0 0-32,0 0 0,0 0-32,0 0 64,0-55-32,0 55 0,0 0 0,0 0-32,0 0 0,0 0 32,-51 0 0,51 0 0,0 0 32,0 0-32,0-50 32,0 50 32,0 0-64,0 0 0,-55 0 32,55 0 0,0 0-32,0 0 0,0 0 32,0 0-32,0 0 32,0 0 0,0 0 0,0 0-32,0-55-32,-51 55 64,51 0-32,0 0-64,0 0 96,0 0 0,0 0-32,0 0 32,0 0-64,0 0 32,0 0 32,-55 0-32,55 0 0,0 0 32,0 0-32,0 0 0,0 0 64,0 0-32,0-51 32,0 51-31,0 0-66,0 0 33,0 0 0,0 0 0,0 0 0,0 0 33,0 0-66,0 0 66,0 0-33,0 0 32,0 0-32,0 0 0,0 0-32,0 0-33,0 0-127,0 0-480,0 0-738,0 0-992,0 0-1954,55 0-2242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1-10-01T16:03:03.167"/>
    </inkml:context>
    <inkml:brush xml:id="br0">
      <inkml:brushProperty name="width" value="0.03528" units="cm"/>
      <inkml:brushProperty name="height" value="0.03528" units="cm"/>
      <inkml:brushProperty name="color" value="#C6D9F0"/>
      <inkml:brushProperty name="fitToCurve" value="1"/>
      <inkml:brushProperty name="ignorePressure" value="1"/>
    </inkml:brush>
  </inkml:definitions>
  <inkml:trace contextRef="#ctx0" brushRef="#br0">0 1110 384,'0'0'1249,"0"0"-224,0 0-673,0 0-95,0 0 95,0 0-96,0 0-192,0 0-64,0 0-736</inkml:trace>
  <inkml:trace contextRef="#ctx0" brushRef="#br0" timeOffset="20140">13771 56 160,'0'0'1281,"0"0"-576,0 0-449,0 0-64,0 0-192,0 0-192,0 0-64,0-56-449,0 56 64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1-10-01T16:03:16.117"/>
    </inkml:context>
    <inkml:brush xml:id="br0">
      <inkml:brushProperty name="width" value="0.03528" units="cm"/>
      <inkml:brushProperty name="height" value="0.03528" units="cm"/>
      <inkml:brushProperty name="color" value="#C6D9F0"/>
      <inkml:brushProperty name="fitToCurve" value="1"/>
      <inkml:brushProperty name="ignorePressure" value="1"/>
    </inkml:brush>
  </inkml:definitions>
  <inkml:trace contextRef="#ctx0" brushRef="#br0">0 258 1249,'0'0'1793,"0"0"321,0 0-704,0 0-449,0 0 128,0 0-64,0 0-225,0 0 1,0 0-96,0 0-65,0 0-127,0 0-97,0 0 1,0 0 223,0 0 129,0 0-289,0 0-127,0 0-65,0 0-128,0 0 0,0 0 1,0 0-97,0 0 64,0 0-32,0 0 32,0 0 0,0 0 160,0 0-31,50 0-1,-50 0-128,0 0-96,0 0-32,0 0 64,56 0-64,-56 0 0,0 0 0,0 0 64,0 0-64,0 0 0,0 0 0,0 0 0,50 0 0,-50 0 32,0 0 64,0 0-96,56 0 32,-56 0-64,0 0 64,0 0-32,0 0-32,0 0 32,0 0 32,51 0-32,-51 0 0,0 0 0,0 0 0,55 0 64,-55 0 0,0 0 32,0 0 1,0 0-65,0 0 0,0 0 0,0 0-64,0 0 64,0 0 0,51 0-32,-51 0 32,0 0-32,0 0 0,0 0 0,0 0-32,0 0 96,0 0 0,0 0 128,0 0-160,0 0 64,0 0-64,0 0 0,0 0-32,55 0 0,-55 0 0,0 0 0,0 0 32,0 0 0,0 0-32,0 0 0,0 0 32,51 0 0,-51 0-32,0 0 32,0 0-32,55 0 0,-55 0 64,0 0-96,0 54 64,0-54-32,0 0 0,0 0 32,51 0-32,-51 0-32,0 0 32,0 0 0,55 0 32,-55 0-32,0 0 0,0 0 0,0 0 0,0 0 64,0 0-64,0 0 65,0 0-65,0 0 0,0 0 32,51 0-32,-51 0 96,0 0-32,0 0-64,55 0 64,-55 0 32,0 0-64,0 0 32,0 0-64,0 0 32,51 0 32,-51 0 32,0 0 32,0 0-32,0 0-64,0 0 0,0 0-32,0 0 0,0 0 32,0 0 0,0 0 65,0 0 63,0 0-32,0 0-32,0 0-32,0 0 0,0 0-32,0 0-32,0 0 32,0 0-32,0 0 0,0 0 0,0 0 32,0 0-32,0 0-32,0 0 0,0 0 32,0 0-64,0 0 32,0 0 0,0 0 0,0 0 0,0 0 32,0 0-32,-51-54 0,51 54-64,0 0 32,0 0-64,0 0 128,0 0 0,0 0 0,-55 0 0,55 0-32,0-50 64,0 50-32,0 0-32,0 0 32,-51 0-65,51 0 33,0 0 32,0 0 0,0 0 0,0 0 32,0-54-32,0 54 32,0 0 1,0 0-66,0 0 33,0 0 0,0 0 33,0 0-33,-55 0 0,55 0 0,0 0 32,0 0-32,0 0 0,0 0 0,0 0 0,0 0 64,0-50-32,0 50 0,0 0-32,0 0 0,0 0 0,0 0 32,-51 0-64,51 0 32,0 0 0,0 0 0,0-54 0,0 54 0,0 0 32,0 0-32,0 0 0,0 0-32,0 0 32,-55 0 0,55 0 0,0 0 0,0 0 0,0-50 0,0 50 32,0 0 0,0 0-32,0 0-32,0 0 64,0 0-64,-51 0 0,51 0 32,0 0 0,0 0-32,0 0 32,0 0 32,0 0 0,0 0-64,0 0 0,0 0 32,0 0 0,0 0 0,0 0 0,0 0 32,0 0-32,0 0-32,0 0 0,0 0-225,0 0-479,0 0-642,0 0-1761,0 0-2274,0 0-2819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0084-16D9-4BD0-8BC2-7AC74283CDE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1A90-6919-49D7-B426-0E174CA16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0084-16D9-4BD0-8BC2-7AC74283CDE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1A90-6919-49D7-B426-0E174CA16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0084-16D9-4BD0-8BC2-7AC74283CDE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1A90-6919-49D7-B426-0E174CA16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0084-16D9-4BD0-8BC2-7AC74283CDE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1A90-6919-49D7-B426-0E174CA16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0084-16D9-4BD0-8BC2-7AC74283CDE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1A90-6919-49D7-B426-0E174CA16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0084-16D9-4BD0-8BC2-7AC74283CDE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1A90-6919-49D7-B426-0E174CA16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0084-16D9-4BD0-8BC2-7AC74283CDE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1A90-6919-49D7-B426-0E174CA16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0084-16D9-4BD0-8BC2-7AC74283CDE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1A90-6919-49D7-B426-0E174CA16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0084-16D9-4BD0-8BC2-7AC74283CDE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1A90-6919-49D7-B426-0E174CA16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0084-16D9-4BD0-8BC2-7AC74283CDE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1A90-6919-49D7-B426-0E174CA16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0084-16D9-4BD0-8BC2-7AC74283CDE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1A90-6919-49D7-B426-0E174CA16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A0084-16D9-4BD0-8BC2-7AC74283CDE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81A90-6919-49D7-B426-0E174CA16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21.xml"/><Relationship Id="rId3" Type="http://schemas.openxmlformats.org/officeDocument/2006/relationships/image" Target="../media/image3.png"/><Relationship Id="rId7" Type="http://schemas.openxmlformats.org/officeDocument/2006/relationships/image" Target="../media/image2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0.xml"/><Relationship Id="rId5" Type="http://schemas.openxmlformats.org/officeDocument/2006/relationships/image" Target="../media/image23.emf"/><Relationship Id="rId4" Type="http://schemas.openxmlformats.org/officeDocument/2006/relationships/customXml" Target="../ink/ink19.xml"/><Relationship Id="rId9" Type="http://schemas.openxmlformats.org/officeDocument/2006/relationships/image" Target="../media/image2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emf"/><Relationship Id="rId5" Type="http://schemas.openxmlformats.org/officeDocument/2006/relationships/customXml" Target="../ink/ink23.xml"/><Relationship Id="rId4" Type="http://schemas.openxmlformats.org/officeDocument/2006/relationships/image" Target="../media/image26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customXml" Target="../ink/ink24.xml"/><Relationship Id="rId7" Type="http://schemas.openxmlformats.org/officeDocument/2006/relationships/customXml" Target="../ink/ink2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emf"/><Relationship Id="rId5" Type="http://schemas.openxmlformats.org/officeDocument/2006/relationships/customXml" Target="../ink/ink25.xml"/><Relationship Id="rId10" Type="http://schemas.openxmlformats.org/officeDocument/2006/relationships/image" Target="../media/image31.emf"/><Relationship Id="rId4" Type="http://schemas.openxmlformats.org/officeDocument/2006/relationships/image" Target="../media/image28.emf"/><Relationship Id="rId9" Type="http://schemas.openxmlformats.org/officeDocument/2006/relationships/customXml" Target="../ink/ink2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emf"/><Relationship Id="rId5" Type="http://schemas.openxmlformats.org/officeDocument/2006/relationships/customXml" Target="../ink/ink29.xml"/><Relationship Id="rId4" Type="http://schemas.openxmlformats.org/officeDocument/2006/relationships/image" Target="../media/image32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3" Type="http://schemas.openxmlformats.org/officeDocument/2006/relationships/customXml" Target="../ink/ink30.xml"/><Relationship Id="rId7" Type="http://schemas.openxmlformats.org/officeDocument/2006/relationships/customXml" Target="../ink/ink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emf"/><Relationship Id="rId5" Type="http://schemas.openxmlformats.org/officeDocument/2006/relationships/customXml" Target="../ink/ink31.xml"/><Relationship Id="rId10" Type="http://schemas.openxmlformats.org/officeDocument/2006/relationships/image" Target="../media/image37.emf"/><Relationship Id="rId4" Type="http://schemas.openxmlformats.org/officeDocument/2006/relationships/image" Target="../media/image34.emf"/><Relationship Id="rId9" Type="http://schemas.openxmlformats.org/officeDocument/2006/relationships/customXml" Target="../ink/ink3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customXml" Target="../ink/ink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3.png"/><Relationship Id="rId7" Type="http://schemas.openxmlformats.org/officeDocument/2006/relationships/customXml" Target="../ink/ink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customXml" Target="../ink/ink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13" Type="http://schemas.openxmlformats.org/officeDocument/2006/relationships/image" Target="../media/image14.emf"/><Relationship Id="rId3" Type="http://schemas.openxmlformats.org/officeDocument/2006/relationships/image" Target="../media/image3.png"/><Relationship Id="rId7" Type="http://schemas.openxmlformats.org/officeDocument/2006/relationships/image" Target="../media/image11.emf"/><Relationship Id="rId12" Type="http://schemas.openxmlformats.org/officeDocument/2006/relationships/customXml" Target="../ink/ink10.xml"/><Relationship Id="rId17" Type="http://schemas.openxmlformats.org/officeDocument/2006/relationships/image" Target="../media/image16.emf"/><Relationship Id="rId2" Type="http://schemas.openxmlformats.org/officeDocument/2006/relationships/image" Target="../media/image2.jpeg"/><Relationship Id="rId16" Type="http://schemas.openxmlformats.org/officeDocument/2006/relationships/customXml" Target="../ink/ink1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11" Type="http://schemas.openxmlformats.org/officeDocument/2006/relationships/image" Target="../media/image13.emf"/><Relationship Id="rId5" Type="http://schemas.openxmlformats.org/officeDocument/2006/relationships/image" Target="../media/image10.emf"/><Relationship Id="rId15" Type="http://schemas.openxmlformats.org/officeDocument/2006/relationships/image" Target="../media/image15.emf"/><Relationship Id="rId10" Type="http://schemas.openxmlformats.org/officeDocument/2006/relationships/customXml" Target="../ink/ink9.xml"/><Relationship Id="rId4" Type="http://schemas.openxmlformats.org/officeDocument/2006/relationships/customXml" Target="../ink/ink6.xml"/><Relationship Id="rId9" Type="http://schemas.openxmlformats.org/officeDocument/2006/relationships/image" Target="../media/image12.emf"/><Relationship Id="rId14" Type="http://schemas.openxmlformats.org/officeDocument/2006/relationships/customXml" Target="../ink/ink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5" Type="http://schemas.openxmlformats.org/officeDocument/2006/relationships/customXml" Target="../ink/ink14.xml"/><Relationship Id="rId4" Type="http://schemas.openxmlformats.org/officeDocument/2006/relationships/image" Target="../media/image1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customXml" Target="../ink/ink16.xml"/><Relationship Id="rId4" Type="http://schemas.openxmlformats.org/officeDocument/2006/relationships/image" Target="../media/image1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emf"/><Relationship Id="rId5" Type="http://schemas.openxmlformats.org/officeDocument/2006/relationships/customXml" Target="../ink/ink18.xml"/><Relationship Id="rId4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75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haroni" pitchFamily="2" charset="-79"/>
                <a:cs typeface="Aharoni" pitchFamily="2" charset="-79"/>
              </a:rPr>
              <a:t>Chapter 7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sz="95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haroni" pitchFamily="2" charset="-79"/>
                <a:cs typeface="Aharoni" pitchFamily="2" charset="-79"/>
              </a:rPr>
              <a:t>Energy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25908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Energy and persistence conquer all things. 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-Benjamin Franklin 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</a:b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40000"/>
                  <a:lumOff val="60000"/>
                </a:schemeClr>
              </a:solidFill>
              <a:effectLst/>
              <a:uLnTx/>
              <a:uFillTx/>
              <a:latin typeface="Aharoni" pitchFamily="2" charset="-79"/>
              <a:cs typeface="Aharoni" pitchFamily="2" charset="-79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40000"/>
                  <a:lumOff val="60000"/>
                </a:schemeClr>
              </a:solidFill>
              <a:effectLst/>
              <a:uLnTx/>
              <a:uFillTx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3810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So when should I use a certain equation?</a:t>
            </a:r>
          </a:p>
          <a:p>
            <a:endParaRPr lang="en-US" sz="36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If you have the length of a Vector and </a:t>
            </a:r>
            <a:r>
              <a:rPr lang="el-GR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θ</a:t>
            </a:r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use:</a:t>
            </a:r>
          </a:p>
          <a:p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Abs( A  B)           = A  B</a:t>
            </a:r>
          </a:p>
          <a:p>
            <a:endParaRPr lang="en-US" sz="36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If you do not have </a:t>
            </a:r>
            <a:r>
              <a:rPr lang="el-GR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θ</a:t>
            </a:r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use:</a:t>
            </a:r>
          </a:p>
          <a:p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(a</a:t>
            </a:r>
            <a:r>
              <a:rPr lang="en-US" sz="36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</a:t>
            </a:r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b</a:t>
            </a:r>
            <a:r>
              <a:rPr lang="en-US" sz="36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</a:t>
            </a:r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 + a</a:t>
            </a:r>
            <a:r>
              <a:rPr lang="en-US" sz="36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</a:t>
            </a:r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b</a:t>
            </a:r>
            <a:r>
              <a:rPr lang="en-US" sz="36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</a:t>
            </a:r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 + a</a:t>
            </a:r>
            <a:r>
              <a:rPr lang="en-US" sz="36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</a:t>
            </a:r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b</a:t>
            </a:r>
            <a:r>
              <a:rPr lang="en-US" sz="36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</a:t>
            </a:r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)</a:t>
            </a:r>
            <a:endParaRPr lang="en-US" sz="36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en-US" sz="36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en-US" sz="36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2667000"/>
            <a:ext cx="990600" cy="5334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1676400" y="2819400"/>
            <a:ext cx="762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38600" y="2895600"/>
            <a:ext cx="762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355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87763" y="2560638"/>
              <a:ext cx="855662" cy="134937"/>
            </p14:xfrm>
          </p:contentPart>
        </mc:Choice>
        <mc:Fallback xmlns="">
          <p:pic>
            <p:nvPicPr>
              <p:cNvPr id="2355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81283" y="2554161"/>
                <a:ext cx="868621" cy="1478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3556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79538" y="2560638"/>
              <a:ext cx="304800" cy="115887"/>
            </p14:xfrm>
          </p:contentPart>
        </mc:Choice>
        <mc:Fallback xmlns="">
          <p:pic>
            <p:nvPicPr>
              <p:cNvPr id="23556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373061" y="2554160"/>
                <a:ext cx="317755" cy="1288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3557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836738" y="2560638"/>
              <a:ext cx="342900" cy="134937"/>
            </p14:xfrm>
          </p:contentPart>
        </mc:Choice>
        <mc:Fallback xmlns="">
          <p:pic>
            <p:nvPicPr>
              <p:cNvPr id="23557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830261" y="2554161"/>
                <a:ext cx="355853" cy="147891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" y="3048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An example:</a:t>
            </a:r>
          </a:p>
          <a:p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Given:  F = 40 N West, </a:t>
            </a:r>
            <a:r>
              <a:rPr lang="el-GR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Δ</a:t>
            </a:r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x = 5m 30° NW</a:t>
            </a:r>
          </a:p>
          <a:p>
            <a:endParaRPr lang="en-US" sz="36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What equation would you use </a:t>
            </a:r>
            <a:r>
              <a:rPr lang="en-US" sz="360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and solve?</a:t>
            </a:r>
            <a:endParaRPr lang="en-US" sz="36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457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60538" y="882650"/>
              <a:ext cx="304800" cy="77788"/>
            </p14:xfrm>
          </p:contentPart>
        </mc:Choice>
        <mc:Fallback xmlns="">
          <p:pic>
            <p:nvPicPr>
              <p:cNvPr id="2457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54061" y="876168"/>
                <a:ext cx="317755" cy="907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4580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92663" y="941388"/>
              <a:ext cx="285750" cy="95250"/>
            </p14:xfrm>
          </p:contentPart>
        </mc:Choice>
        <mc:Fallback xmlns="">
          <p:pic>
            <p:nvPicPr>
              <p:cNvPr id="24580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786185" y="934918"/>
                <a:ext cx="298706" cy="10819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3048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An example:</a:t>
            </a:r>
          </a:p>
          <a:p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Given:  F = 40 N West, </a:t>
            </a:r>
            <a:r>
              <a:rPr lang="el-GR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Δ</a:t>
            </a:r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x = 5m 30° NW</a:t>
            </a:r>
          </a:p>
          <a:p>
            <a:endParaRPr lang="en-US" sz="36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We know: W = F  </a:t>
            </a:r>
            <a:r>
              <a:rPr lang="el-GR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Δ</a:t>
            </a:r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x </a:t>
            </a:r>
          </a:p>
          <a:p>
            <a:endParaRPr lang="en-US" sz="36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(40N)(5m) cos30 = 173 N m</a:t>
            </a:r>
            <a:endParaRPr lang="en-US" sz="36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029200" y="3352800"/>
            <a:ext cx="762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29000" y="2286000"/>
            <a:ext cx="762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5603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13088" y="1931988"/>
              <a:ext cx="307975" cy="96837"/>
            </p14:xfrm>
          </p:contentPart>
        </mc:Choice>
        <mc:Fallback xmlns="">
          <p:pic>
            <p:nvPicPr>
              <p:cNvPr id="25603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06604" y="1925508"/>
                <a:ext cx="320942" cy="1097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5604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19525" y="2027238"/>
              <a:ext cx="304800" cy="115887"/>
            </p14:xfrm>
          </p:contentPart>
        </mc:Choice>
        <mc:Fallback xmlns="">
          <p:pic>
            <p:nvPicPr>
              <p:cNvPr id="25604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813048" y="2020760"/>
                <a:ext cx="317755" cy="1288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5605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41488" y="844550"/>
              <a:ext cx="268287" cy="153988"/>
            </p14:xfrm>
          </p:contentPart>
        </mc:Choice>
        <mc:Fallback xmlns="">
          <p:pic>
            <p:nvPicPr>
              <p:cNvPr id="25605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735006" y="838074"/>
                <a:ext cx="281251" cy="1669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560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92663" y="865188"/>
              <a:ext cx="285750" cy="152400"/>
            </p14:xfrm>
          </p:contentPart>
        </mc:Choice>
        <mc:Fallback xmlns="">
          <p:pic>
            <p:nvPicPr>
              <p:cNvPr id="2560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786185" y="858703"/>
                <a:ext cx="298706" cy="16537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304800"/>
            <a:ext cx="8458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An example:</a:t>
            </a:r>
          </a:p>
          <a:p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Given:  F = (10 Ni,  5 </a:t>
            </a:r>
            <a:r>
              <a:rPr lang="en-US" sz="3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Nj</a:t>
            </a:r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2 </a:t>
            </a:r>
            <a:r>
              <a:rPr lang="en-US" sz="3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Nk</a:t>
            </a:r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) </a:t>
            </a:r>
          </a:p>
          <a:p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  </a:t>
            </a:r>
            <a:r>
              <a:rPr lang="el-GR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Δ</a:t>
            </a:r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x = (2 mi, -6 </a:t>
            </a:r>
            <a:r>
              <a:rPr lang="en-US" sz="3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mj</a:t>
            </a:r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-4 </a:t>
            </a:r>
            <a:r>
              <a:rPr lang="en-US" sz="3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mk</a:t>
            </a:r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)</a:t>
            </a:r>
          </a:p>
          <a:p>
            <a:endParaRPr lang="en-US" sz="36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What equation would you use and solve.</a:t>
            </a:r>
            <a:endParaRPr lang="en-US" sz="36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072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41488" y="844550"/>
              <a:ext cx="285750" cy="77788"/>
            </p14:xfrm>
          </p:contentPart>
        </mc:Choice>
        <mc:Fallback xmlns="">
          <p:pic>
            <p:nvPicPr>
              <p:cNvPr id="3072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35010" y="838068"/>
                <a:ext cx="298706" cy="907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0723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41488" y="1436688"/>
              <a:ext cx="285750" cy="134937"/>
            </p14:xfrm>
          </p:contentPart>
        </mc:Choice>
        <mc:Fallback xmlns="">
          <p:pic>
            <p:nvPicPr>
              <p:cNvPr id="30723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735002" y="1430194"/>
                <a:ext cx="298722" cy="147926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304800"/>
            <a:ext cx="8458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An example:</a:t>
            </a:r>
          </a:p>
          <a:p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Given:  F = (10 Ni,  5 </a:t>
            </a:r>
            <a:r>
              <a:rPr lang="en-US" sz="36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Nj</a:t>
            </a:r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, 2 </a:t>
            </a:r>
            <a:r>
              <a:rPr lang="en-US" sz="36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Nk</a:t>
            </a:r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) </a:t>
            </a:r>
          </a:p>
          <a:p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	  </a:t>
            </a:r>
            <a:r>
              <a:rPr lang="el-GR" sz="3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Δ</a:t>
            </a:r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x = (2 mi, -6 </a:t>
            </a:r>
            <a:r>
              <a:rPr lang="en-US" sz="36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mj</a:t>
            </a:r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, -4 </a:t>
            </a:r>
            <a:r>
              <a:rPr lang="en-US" sz="36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mk</a:t>
            </a:r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)</a:t>
            </a:r>
          </a:p>
          <a:p>
            <a:endParaRPr lang="en-US" sz="3600" dirty="0" smtClean="0">
              <a:solidFill>
                <a:schemeClr val="tx2">
                  <a:lumMod val="20000"/>
                  <a:lumOff val="80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 F  </a:t>
            </a:r>
            <a:r>
              <a:rPr lang="el-GR" sz="3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Δ</a:t>
            </a:r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x = (10N x 2m) + (5N x -6m) + (2N x -4m)</a:t>
            </a:r>
          </a:p>
          <a:p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	  =  -18 J</a:t>
            </a:r>
          </a:p>
          <a:p>
            <a:endParaRPr lang="en-US" sz="36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So what does it mean when the energy is </a:t>
            </a:r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+/-?</a:t>
            </a:r>
          </a:p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… it tells you whether the object gave or received energy from the force…</a:t>
            </a:r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62000" y="2819400"/>
            <a:ext cx="762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9698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79588" y="903288"/>
              <a:ext cx="306387" cy="95250"/>
            </p14:xfrm>
          </p:contentPart>
        </mc:Choice>
        <mc:Fallback xmlns="">
          <p:pic>
            <p:nvPicPr>
              <p:cNvPr id="29698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73107" y="896818"/>
                <a:ext cx="319348" cy="1081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969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22438" y="1474788"/>
              <a:ext cx="304800" cy="96837"/>
            </p14:xfrm>
          </p:contentPart>
        </mc:Choice>
        <mc:Fallback xmlns="">
          <p:pic>
            <p:nvPicPr>
              <p:cNvPr id="2969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715961" y="1468308"/>
                <a:ext cx="317755" cy="1097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9700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0838" y="2428875"/>
              <a:ext cx="381000" cy="133350"/>
            </p14:xfrm>
          </p:contentPart>
        </mc:Choice>
        <mc:Fallback xmlns="">
          <p:pic>
            <p:nvPicPr>
              <p:cNvPr id="29700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44356" y="2422388"/>
                <a:ext cx="393964" cy="1463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9701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68400" y="2522538"/>
              <a:ext cx="287338" cy="115887"/>
            </p14:xfrm>
          </p:contentPart>
        </mc:Choice>
        <mc:Fallback xmlns="">
          <p:pic>
            <p:nvPicPr>
              <p:cNvPr id="29701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61919" y="2516060"/>
                <a:ext cx="300301" cy="128843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3810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Using these equations requires a constant force, so what if the force isn’t constant?</a:t>
            </a:r>
          </a:p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Split them into </a:t>
            </a:r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sums… and an integral if needed.</a:t>
            </a:r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W= </a:t>
            </a:r>
            <a:endParaRPr lang="en-US" sz="3200" dirty="0">
              <a:solidFill>
                <a:schemeClr val="tx2">
                  <a:lumMod val="20000"/>
                  <a:lumOff val="8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1981200"/>
            <a:ext cx="1333500" cy="1162050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533400"/>
            <a:ext cx="8305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How much work is required to </a:t>
            </a:r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move an object at rest</a:t>
            </a:r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?</a:t>
            </a:r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en-US" sz="3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            =               =                     =                      =</a:t>
            </a:r>
          </a:p>
          <a:p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                =                  =  </a:t>
            </a:r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½ m v</a:t>
            </a:r>
            <a:r>
              <a:rPr lang="en-US" sz="3200" baseline="30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2</a:t>
            </a:r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en-US" sz="3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514600"/>
            <a:ext cx="1076325" cy="1400175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8325" y="2486025"/>
            <a:ext cx="1362075" cy="1400175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2514600"/>
            <a:ext cx="1695450" cy="1400175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2514600"/>
            <a:ext cx="1628775" cy="1400175"/>
          </a:xfrm>
          <a:prstGeom prst="rect">
            <a:avLst/>
          </a:prstGeom>
          <a:noFill/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4038600"/>
            <a:ext cx="1390650" cy="1400175"/>
          </a:xfrm>
          <a:prstGeom prst="rect">
            <a:avLst/>
          </a:prstGeom>
          <a:noFill/>
        </p:spPr>
      </p:pic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78" name="Picture 1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2675" y="4038600"/>
            <a:ext cx="1457325" cy="1400175"/>
          </a:xfrm>
          <a:prstGeom prst="rect">
            <a:avLst/>
          </a:prstGeom>
          <a:noFill/>
        </p:spPr>
      </p:pic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609600"/>
            <a:ext cx="807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We know for an object that is in motion, that is called kinetic energy. We can use part of the equation previously used to obtain the equation for KE</a:t>
            </a:r>
          </a:p>
          <a:p>
            <a:endParaRPr lang="en-US" sz="36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KE = </a:t>
            </a:r>
            <a:endParaRPr lang="en-US" sz="3600" dirty="0">
              <a:solidFill>
                <a:schemeClr val="tx2">
                  <a:lumMod val="20000"/>
                  <a:lumOff val="8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3276600"/>
            <a:ext cx="790575" cy="800100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533400"/>
            <a:ext cx="8534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Something that needs to be understood is that mechanical energy is not proportional to speed</a:t>
            </a:r>
          </a:p>
          <a:p>
            <a:endParaRPr lang="en-US" sz="36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Ex. Cars on a highway</a:t>
            </a:r>
          </a:p>
          <a:p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 40 mph     30 mph</a:t>
            </a:r>
          </a:p>
          <a:p>
            <a:endParaRPr lang="en-US" sz="36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The relative speed would be 10 mph because they are going in the same direction</a:t>
            </a:r>
          </a:p>
          <a:p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So KE = ½ m (10)</a:t>
            </a:r>
            <a:r>
              <a:rPr lang="en-US" sz="3600" baseline="30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2</a:t>
            </a:r>
          </a:p>
          <a:p>
            <a:endParaRPr lang="en-US" sz="36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09600" y="3962400"/>
            <a:ext cx="1676400" cy="1588"/>
          </a:xfrm>
          <a:prstGeom prst="straightConnector1">
            <a:avLst/>
          </a:prstGeom>
          <a:ln w="57150"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514600" y="3962400"/>
            <a:ext cx="1676400" cy="1588"/>
          </a:xfrm>
          <a:prstGeom prst="straightConnector1">
            <a:avLst/>
          </a:prstGeom>
          <a:ln w="57150"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3810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What if the cars had a head on collision?</a:t>
            </a:r>
          </a:p>
          <a:p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 40 mph      30 mph</a:t>
            </a:r>
          </a:p>
          <a:p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The KE = ½ m (70)</a:t>
            </a:r>
            <a:r>
              <a:rPr lang="en-US" sz="3200" baseline="30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2  </a:t>
            </a:r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Cambria Math" pitchFamily="18" charset="0"/>
              </a:rPr>
              <a:t>What if a car hits a person going 60 mph?</a:t>
            </a:r>
          </a:p>
          <a:p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  <a:latin typeface="+mj-lt"/>
              <a:ea typeface="Cambria Math" pitchFamily="18" charset="0"/>
            </a:endParaRPr>
          </a:p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Cambria Math" pitchFamily="18" charset="0"/>
              </a:rPr>
              <a:t>The </a:t>
            </a:r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KE = ½ m (60)</a:t>
            </a:r>
            <a:r>
              <a:rPr lang="en-US" sz="3200" baseline="30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 2</a:t>
            </a:r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33400" y="1981200"/>
            <a:ext cx="1676400" cy="1588"/>
          </a:xfrm>
          <a:prstGeom prst="straightConnector1">
            <a:avLst/>
          </a:prstGeom>
          <a:ln w="57150"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2286000" y="1981200"/>
            <a:ext cx="1828800" cy="1588"/>
          </a:xfrm>
          <a:prstGeom prst="straightConnector1">
            <a:avLst/>
          </a:prstGeom>
          <a:ln w="57150"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2286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What are the different types of Energy?</a:t>
            </a:r>
            <a:endParaRPr lang="en-US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143000"/>
            <a:ext cx="7772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Mechanical Energy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Kinetic Energy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Mechanical Potential Energy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Electrical Energy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Electrical Potential Energy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Thermal Energy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Chemical Potential Energy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Mass Energy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Electromagnetic Energy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Nuclear Energy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Sound Energy</a:t>
            </a: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457200"/>
            <a:ext cx="800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Another form of Energy: Potential (Gravitational) Energy</a:t>
            </a:r>
          </a:p>
          <a:p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en-US" sz="3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905000"/>
            <a:ext cx="971550" cy="819150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1905000"/>
            <a:ext cx="2647950" cy="819150"/>
          </a:xfrm>
          <a:prstGeom prst="rect">
            <a:avLst/>
          </a:prstGeom>
          <a:noFill/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1905000"/>
            <a:ext cx="1333500" cy="819150"/>
          </a:xfrm>
          <a:prstGeom prst="rect">
            <a:avLst/>
          </a:prstGeom>
          <a:noFill/>
        </p:spPr>
      </p:pic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3200400"/>
            <a:ext cx="8763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mg x vertical = 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mgh</a:t>
            </a:r>
            <a:endParaRPr lang="en-US" sz="2800" dirty="0" smtClean="0">
              <a:solidFill>
                <a:schemeClr val="tx2">
                  <a:lumMod val="20000"/>
                  <a:lumOff val="80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endParaRPr lang="en-US" sz="2800" dirty="0" smtClean="0">
              <a:solidFill>
                <a:schemeClr val="tx2">
                  <a:lumMod val="20000"/>
                  <a:lumOff val="80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Cambria Math" pitchFamily="18" charset="0"/>
              </a:rPr>
              <a:t>So if an object is falling? The object is gaining Kinetic Energy and loosing potential energy</a:t>
            </a:r>
          </a:p>
          <a:p>
            <a:endParaRPr lang="en-US" sz="2800" dirty="0" smtClean="0">
              <a:solidFill>
                <a:schemeClr val="tx2">
                  <a:lumMod val="20000"/>
                  <a:lumOff val="80000"/>
                </a:schemeClr>
              </a:solidFill>
              <a:latin typeface="+mj-lt"/>
              <a:ea typeface="Cambria Math" pitchFamily="18" charset="0"/>
            </a:endParaRPr>
          </a:p>
          <a:p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Cambria Math" pitchFamily="18" charset="0"/>
              </a:rPr>
              <a:t>Note: this is an example of transferring 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Cambria Math" pitchFamily="18" charset="0"/>
              </a:rPr>
              <a:t>energy from one form </a:t>
            </a:r>
            <a:r>
              <a:rPr lang="en-US" sz="280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Cambria Math" pitchFamily="18" charset="0"/>
              </a:rPr>
              <a:t>to another…</a:t>
            </a: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  <a:latin typeface="+mj-lt"/>
              <a:ea typeface="Cambria Math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05600" y="20822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=</a:t>
            </a:r>
            <a:endParaRPr lang="en-US" sz="3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4400" y="20822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=</a:t>
            </a:r>
            <a:endParaRPr lang="en-US" sz="3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00200" y="2057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=</a:t>
            </a:r>
            <a:endParaRPr lang="en-US" sz="3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" y="609600"/>
            <a:ext cx="7467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So what really is Energy?</a:t>
            </a:r>
          </a:p>
          <a:p>
            <a:endParaRPr lang="en-US" sz="28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Energy is present throughout the universe in different forms . Every physical process somehow involves energy. Energy can be transferred but can not be created or destroyed (Conservation of Energy).</a:t>
            </a:r>
          </a:p>
          <a:p>
            <a:endParaRPr lang="en-US" sz="28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Ex. When you turn on the TV, we transform electrical energy into sound, light, and heat energy</a:t>
            </a: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3810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One of the most basic forms of energy is Mechanical Energy, or work.</a:t>
            </a:r>
          </a:p>
          <a:p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What is work? </a:t>
            </a:r>
          </a:p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Mechanical Energy applied through a force</a:t>
            </a:r>
            <a:endParaRPr lang="en-US" sz="3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09600" y="5105400"/>
            <a:ext cx="54102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286000" y="3962400"/>
            <a:ext cx="1524000" cy="1143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667000" y="41148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M</a:t>
            </a:r>
            <a:endParaRPr lang="en-US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219200" y="3505200"/>
            <a:ext cx="990600" cy="457200"/>
          </a:xfrm>
          <a:prstGeom prst="straightConnector1">
            <a:avLst/>
          </a:prstGeom>
          <a:ln w="57150"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810000" y="4876800"/>
            <a:ext cx="1447800" cy="1588"/>
          </a:xfrm>
          <a:prstGeom prst="straightConnector1">
            <a:avLst/>
          </a:prstGeom>
          <a:ln w="57150"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810000" y="4876800"/>
            <a:ext cx="1295400" cy="914400"/>
          </a:xfrm>
          <a:prstGeom prst="straightConnector1">
            <a:avLst/>
          </a:prstGeom>
          <a:ln w="57150"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2971800" y="3581400"/>
            <a:ext cx="762000" cy="1588"/>
          </a:xfrm>
          <a:prstGeom prst="straightConnector1">
            <a:avLst/>
          </a:prstGeom>
          <a:ln w="57150"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43400" y="5638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F</a:t>
            </a: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0" y="3124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F</a:t>
            </a: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81400" y="30480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F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</a:t>
            </a:r>
            <a:endParaRPr lang="en-US" sz="2800" baseline="-25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14800" y="42672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Δx</a:t>
            </a: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95800" y="4876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θ</a:t>
            </a: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69938" y="3038475"/>
              <a:ext cx="342900" cy="134938"/>
            </p14:xfrm>
          </p:contentPart>
        </mc:Choice>
        <mc:Fallback xmlns="">
          <p:pic>
            <p:nvPicPr>
              <p:cNvPr id="10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8784" y="3026241"/>
                <a:ext cx="365928" cy="1500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19575" y="4906963"/>
              <a:ext cx="115888" cy="249237"/>
            </p14:xfrm>
          </p:contentPart>
        </mc:Choice>
        <mc:Fallback xmlns="">
          <p:pic>
            <p:nvPicPr>
              <p:cNvPr id="10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206978" y="4896878"/>
                <a:ext cx="140721" cy="2719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2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48175" y="4238625"/>
              <a:ext cx="268288" cy="134938"/>
            </p14:xfrm>
          </p:contentPart>
        </mc:Choice>
        <mc:Fallback xmlns="">
          <p:pic>
            <p:nvPicPr>
              <p:cNvPr id="102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439172" y="4226031"/>
                <a:ext cx="288455" cy="158687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" y="533400"/>
            <a:ext cx="7848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 order to determine how much work is done on the block we will use this equation:</a:t>
            </a:r>
          </a:p>
          <a:p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W = abs(F  </a:t>
            </a:r>
            <a:r>
              <a:rPr lang="el-GR" sz="3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Δ</a:t>
            </a:r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x) </a:t>
            </a:r>
          </a:p>
          <a:p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Cambria Math" pitchFamily="18" charset="0"/>
              </a:rPr>
              <a:t>Note: When the absolute value of a vector is multiplied by a number, we get a scalar number</a:t>
            </a:r>
          </a:p>
          <a:p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  <a:latin typeface="+mj-lt"/>
              <a:ea typeface="Cambria Math" pitchFamily="18" charset="0"/>
            </a:endParaRPr>
          </a:p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Cambria Math" pitchFamily="18" charset="0"/>
              </a:rPr>
              <a:t>Note: The unit for work is Newton x meter or</a:t>
            </a:r>
          </a:p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Cambria Math" pitchFamily="18" charset="0"/>
              </a:rPr>
              <a:t>		 This is also the unit for Energy (J) </a:t>
            </a:r>
            <a:endParaRPr lang="en-US" sz="3200" dirty="0" smtClean="0">
              <a:latin typeface="+mj-lt"/>
              <a:ea typeface="Cambria Math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2057400"/>
            <a:ext cx="990600" cy="533400"/>
          </a:xfrm>
          <a:prstGeom prst="rect">
            <a:avLst/>
          </a:prstGeom>
          <a:noFill/>
        </p:spPr>
      </p:pic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514600" y="2286000"/>
            <a:ext cx="762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5410200"/>
            <a:ext cx="1600200" cy="1095375"/>
          </a:xfrm>
          <a:prstGeom prst="rect">
            <a:avLst/>
          </a:prstGeom>
          <a:noFill/>
        </p:spPr>
      </p:pic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085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198688" y="1989138"/>
              <a:ext cx="268287" cy="77787"/>
            </p14:xfrm>
          </p:contentPart>
        </mc:Choice>
        <mc:Fallback xmlns="">
          <p:pic>
            <p:nvPicPr>
              <p:cNvPr id="3085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88978" y="1978334"/>
                <a:ext cx="288427" cy="986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086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84488" y="2046288"/>
              <a:ext cx="249237" cy="77787"/>
            </p14:xfrm>
          </p:contentPart>
        </mc:Choice>
        <mc:Fallback xmlns="">
          <p:pic>
            <p:nvPicPr>
              <p:cNvPr id="3086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874763" y="2034459"/>
                <a:ext cx="270127" cy="100729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533400"/>
            <a:ext cx="84582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The trick to make vector calculations easier:</a:t>
            </a:r>
          </a:p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 order to obtain a scalar product, two vectors are multiplied. This process is called the </a:t>
            </a:r>
            <a:r>
              <a:rPr lang="en-US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Dot Product.</a:t>
            </a:r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Instead of using an x to multiply we use a dot</a:t>
            </a:r>
          </a:p>
          <a:p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Ex.  </a:t>
            </a:r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A  B = C   </a:t>
            </a:r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(C= scalar number)</a:t>
            </a:r>
          </a:p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       abs(A  B)            = C</a:t>
            </a:r>
          </a:p>
          <a:p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  <a:ea typeface="Cambria Math" pitchFamily="18" charset="0"/>
              </a:rPr>
              <a:t>Commutative 				Associative</a:t>
            </a:r>
          </a:p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  <a:ea typeface="Cambria Math" pitchFamily="18" charset="0"/>
              </a:rPr>
              <a:t>C (A  B) = CA  B			    A  ( B + C) = AB + AC</a:t>
            </a:r>
          </a:p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  <a:ea typeface="Cambria Math" pitchFamily="18" charset="0"/>
              </a:rPr>
              <a:t>	    = A  CB</a:t>
            </a:r>
          </a:p>
        </p:txBody>
      </p:sp>
      <p:sp>
        <p:nvSpPr>
          <p:cNvPr id="6" name="Oval 5"/>
          <p:cNvSpPr/>
          <p:nvPr/>
        </p:nvSpPr>
        <p:spPr>
          <a:xfrm>
            <a:off x="1371600" y="3810000"/>
            <a:ext cx="762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57400" y="4267200"/>
            <a:ext cx="762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4038600"/>
            <a:ext cx="990600" cy="533400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2438400" y="5715000"/>
            <a:ext cx="762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066800" y="5715000"/>
            <a:ext cx="762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209800" y="6172200"/>
            <a:ext cx="762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638800" y="5715000"/>
            <a:ext cx="762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8445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28675" y="5480050"/>
              <a:ext cx="666750" cy="114300"/>
            </p14:xfrm>
          </p:contentPart>
        </mc:Choice>
        <mc:Fallback xmlns="">
          <p:pic>
            <p:nvPicPr>
              <p:cNvPr id="18445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22195" y="5473580"/>
                <a:ext cx="679711" cy="12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8446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11363" y="5461000"/>
              <a:ext cx="876300" cy="590550"/>
            </p14:xfrm>
          </p:contentPart>
        </mc:Choice>
        <mc:Fallback xmlns="">
          <p:pic>
            <p:nvPicPr>
              <p:cNvPr id="18446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004883" y="5454518"/>
                <a:ext cx="889261" cy="6035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8447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00325" y="5575300"/>
              <a:ext cx="4957763" cy="400050"/>
            </p14:xfrm>
          </p:contentPart>
        </mc:Choice>
        <mc:Fallback xmlns="">
          <p:pic>
            <p:nvPicPr>
              <p:cNvPr id="18447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93845" y="5568819"/>
                <a:ext cx="4970723" cy="4130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8448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08600" y="5441950"/>
              <a:ext cx="285750" cy="114300"/>
            </p14:xfrm>
          </p:contentPart>
        </mc:Choice>
        <mc:Fallback xmlns="">
          <p:pic>
            <p:nvPicPr>
              <p:cNvPr id="18448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302122" y="5435460"/>
                <a:ext cx="298706" cy="12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449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56300" y="5461000"/>
              <a:ext cx="247650" cy="133350"/>
            </p14:xfrm>
          </p:contentPart>
        </mc:Choice>
        <mc:Fallback xmlns="">
          <p:pic>
            <p:nvPicPr>
              <p:cNvPr id="18449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949821" y="5454513"/>
                <a:ext cx="260608" cy="1463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450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289800" y="5422900"/>
              <a:ext cx="515938" cy="171450"/>
            </p14:xfrm>
          </p:contentPart>
        </mc:Choice>
        <mc:Fallback xmlns="">
          <p:pic>
            <p:nvPicPr>
              <p:cNvPr id="18450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283319" y="5416417"/>
                <a:ext cx="528899" cy="1844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8451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110538" y="5422900"/>
              <a:ext cx="249237" cy="114300"/>
            </p14:xfrm>
          </p:contentPart>
        </mc:Choice>
        <mc:Fallback xmlns="">
          <p:pic>
            <p:nvPicPr>
              <p:cNvPr id="18451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104055" y="5416430"/>
                <a:ext cx="262203" cy="127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" y="457200"/>
            <a:ext cx="7620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So what is the </a:t>
            </a:r>
            <a:r>
              <a:rPr lang="el-GR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θ</a:t>
            </a:r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of a vector multiplied by a perpendicular vector?  Zero</a:t>
            </a:r>
          </a:p>
          <a:p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( A  </a:t>
            </a:r>
            <a:r>
              <a:rPr lang="en-US" sz="32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</a:t>
            </a:r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) = abs(A)  abs(A) = abs(A</a:t>
            </a:r>
            <a:r>
              <a:rPr lang="en-US" sz="3200" baseline="30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)</a:t>
            </a:r>
            <a:endParaRPr lang="en-US" sz="3200" baseline="300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( A  B</a:t>
            </a:r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) </a:t>
            </a:r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</a:t>
            </a:r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when A and B are perpendicular to each other they equal zero</a:t>
            </a:r>
          </a:p>
          <a:p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 order to observe this they have to be broken down into their components:</a:t>
            </a:r>
          </a:p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 </a:t>
            </a:r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 (a</a:t>
            </a:r>
            <a:r>
              <a:rPr lang="en-US" sz="32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</a:t>
            </a:r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i, </a:t>
            </a:r>
            <a:r>
              <a:rPr lang="en-US" sz="32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a</a:t>
            </a:r>
            <a:r>
              <a:rPr lang="en-US" sz="3200" baseline="-25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</a:t>
            </a:r>
            <a:r>
              <a:rPr lang="en-US" sz="32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j</a:t>
            </a:r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, </a:t>
            </a:r>
            <a:r>
              <a:rPr lang="en-US" sz="32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a</a:t>
            </a:r>
            <a:r>
              <a:rPr lang="en-US" sz="3200" baseline="-25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</a:t>
            </a:r>
            <a:r>
              <a:rPr lang="en-US" sz="32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k</a:t>
            </a:r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)</a:t>
            </a:r>
          </a:p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B  (b</a:t>
            </a:r>
            <a:r>
              <a:rPr lang="en-US" sz="32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</a:t>
            </a:r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i, </a:t>
            </a:r>
            <a:r>
              <a:rPr lang="en-US" sz="32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b</a:t>
            </a:r>
            <a:r>
              <a:rPr lang="en-US" sz="3200" baseline="-25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</a:t>
            </a:r>
            <a:r>
              <a:rPr lang="en-US" sz="32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j</a:t>
            </a:r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, </a:t>
            </a:r>
            <a:r>
              <a:rPr lang="en-US" sz="32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b</a:t>
            </a:r>
            <a:r>
              <a:rPr lang="en-US" sz="3200" baseline="-25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</a:t>
            </a:r>
            <a:r>
              <a:rPr lang="en-US" sz="32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k</a:t>
            </a:r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)</a:t>
            </a:r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048000" y="2209800"/>
            <a:ext cx="762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143000" y="2209800"/>
            <a:ext cx="762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66800" y="2667000"/>
            <a:ext cx="762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945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7538" y="4851400"/>
              <a:ext cx="266700" cy="93663"/>
            </p14:xfrm>
          </p:contentPart>
        </mc:Choice>
        <mc:Fallback xmlns="">
          <p:pic>
            <p:nvPicPr>
              <p:cNvPr id="1945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1059" y="4844940"/>
                <a:ext cx="279657" cy="1065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9460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20700" y="5346700"/>
              <a:ext cx="382588" cy="114300"/>
            </p14:xfrm>
          </p:contentPart>
        </mc:Choice>
        <mc:Fallback xmlns="">
          <p:pic>
            <p:nvPicPr>
              <p:cNvPr id="19460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14222" y="5340230"/>
                <a:ext cx="395545" cy="127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228600"/>
            <a:ext cx="7924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We </a:t>
            </a:r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can observe this </a:t>
            </a:r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property of</a:t>
            </a:r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Dot </a:t>
            </a:r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Products by taking the equation in component form: </a:t>
            </a:r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 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· 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 = 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(a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x, 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a</a:t>
            </a:r>
            <a:r>
              <a:rPr lang="en-US" sz="2800" baseline="-25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, 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a</a:t>
            </a:r>
            <a:r>
              <a:rPr lang="en-US" sz="2800" baseline="-25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) · (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b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x, b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y, b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z)</a:t>
            </a:r>
          </a:p>
          <a:p>
            <a:endParaRPr lang="en-US" sz="2800" dirty="0" smtClean="0">
              <a:solidFill>
                <a:schemeClr val="tx2">
                  <a:lumMod val="20000"/>
                  <a:lumOff val="80000"/>
                </a:schemeClr>
              </a:solidFill>
              <a:sym typeface="Wingdings" pitchFamily="2" charset="2"/>
            </a:endParaRPr>
          </a:p>
          <a:p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        =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a</a:t>
            </a:r>
            <a:r>
              <a:rPr lang="en-US" sz="2800" baseline="-25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b</a:t>
            </a:r>
            <a:r>
              <a:rPr lang="en-US" sz="2800" baseline="-25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(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x·x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) 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+ 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a</a:t>
            </a:r>
            <a:r>
              <a:rPr lang="en-US" sz="2800" baseline="-25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b</a:t>
            </a:r>
            <a:r>
              <a:rPr lang="en-US" sz="2800" baseline="-25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(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y·y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) 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+ 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a</a:t>
            </a:r>
            <a:r>
              <a:rPr lang="en-US" sz="2800" baseline="-25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b</a:t>
            </a:r>
            <a:r>
              <a:rPr lang="en-US" sz="2800" baseline="-25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(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z·z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) 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+ 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a</a:t>
            </a:r>
            <a:r>
              <a:rPr lang="en-US" sz="2800" baseline="-25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b</a:t>
            </a:r>
            <a:r>
              <a:rPr lang="en-US" sz="2800" baseline="-25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(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x·y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) 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+ 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a</a:t>
            </a:r>
            <a:r>
              <a:rPr lang="en-US" sz="2800" baseline="-25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b</a:t>
            </a:r>
            <a:r>
              <a:rPr lang="en-US" sz="2800" baseline="-25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(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x·z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) 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+ 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a</a:t>
            </a:r>
            <a:r>
              <a:rPr lang="en-US" sz="2800" baseline="-25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b</a:t>
            </a:r>
            <a:r>
              <a:rPr lang="en-US" sz="2800" baseline="-25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(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y·z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)</a:t>
            </a:r>
            <a:endParaRPr lang="en-US" sz="2800" dirty="0" smtClean="0">
              <a:solidFill>
                <a:schemeClr val="tx2">
                  <a:lumMod val="20000"/>
                  <a:lumOff val="80000"/>
                </a:schemeClr>
              </a:solidFill>
              <a:sym typeface="Wingdings" pitchFamily="2" charset="2"/>
            </a:endParaRPr>
          </a:p>
          <a:p>
            <a:endParaRPr lang="en-US" sz="2800" dirty="0" smtClean="0">
              <a:solidFill>
                <a:schemeClr val="tx2">
                  <a:lumMod val="20000"/>
                  <a:lumOff val="80000"/>
                </a:schemeClr>
              </a:solidFill>
              <a:sym typeface="Wingdings" pitchFamily="2" charset="2"/>
            </a:endParaRPr>
          </a:p>
          <a:p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    	+ 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a</a:t>
            </a:r>
            <a:r>
              <a:rPr lang="en-US" sz="2800" baseline="-25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b</a:t>
            </a:r>
            <a:r>
              <a:rPr lang="en-US" sz="2800" baseline="-25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(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y·x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) 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+ 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a</a:t>
            </a:r>
            <a:r>
              <a:rPr lang="en-US" sz="2800" baseline="-25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b</a:t>
            </a:r>
            <a:r>
              <a:rPr lang="en-US" sz="2800" baseline="-25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(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z·x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) 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+ 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a</a:t>
            </a:r>
            <a:r>
              <a:rPr lang="en-US" sz="2800" baseline="-25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b</a:t>
            </a:r>
            <a:r>
              <a:rPr lang="en-US" sz="2800" baseline="-25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(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z·y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)</a:t>
            </a:r>
            <a:endParaRPr lang="en-US" sz="2800" dirty="0" smtClean="0">
              <a:solidFill>
                <a:schemeClr val="tx2">
                  <a:lumMod val="20000"/>
                  <a:lumOff val="80000"/>
                </a:schemeClr>
              </a:solidFill>
              <a:sym typeface="Wingdings" pitchFamily="2" charset="2"/>
            </a:endParaRPr>
          </a:p>
          <a:p>
            <a:endParaRPr lang="en-US" sz="2800" dirty="0" smtClean="0">
              <a:solidFill>
                <a:schemeClr val="tx2">
                  <a:lumMod val="20000"/>
                  <a:lumOff val="80000"/>
                </a:schemeClr>
              </a:solidFill>
              <a:sym typeface="Wingdings" pitchFamily="2" charset="2"/>
            </a:endParaRPr>
          </a:p>
          <a:p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    </a:t>
            </a: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276600" y="2438400"/>
            <a:ext cx="762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0483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83313" y="10099675"/>
              <a:ext cx="0" cy="0"/>
            </p14:xfrm>
          </p:contentPart>
        </mc:Choice>
        <mc:Fallback xmlns="">
          <p:pic>
            <p:nvPicPr>
              <p:cNvPr id="20483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83313" y="10099675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0485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1338" y="1600200"/>
              <a:ext cx="609600" cy="95250"/>
            </p14:xfrm>
          </p:contentPart>
        </mc:Choice>
        <mc:Fallback>
          <p:pic>
            <p:nvPicPr>
              <p:cNvPr id="20485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34857" y="1593730"/>
                <a:ext cx="622563" cy="10819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228600"/>
            <a:ext cx="79248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So the parallel parts can be multiplied by the perpendicular parts will equal zero. We can observe this with the Dot Product equation: </a:t>
            </a:r>
          </a:p>
          <a:p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  B = 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(a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x, 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a</a:t>
            </a:r>
            <a:r>
              <a:rPr lang="en-US" sz="2800" baseline="-25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, 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a</a:t>
            </a:r>
            <a:r>
              <a:rPr lang="en-US" sz="2800" baseline="-25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)  (b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x, b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y, b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z)</a:t>
            </a:r>
          </a:p>
          <a:p>
            <a:endParaRPr lang="en-US" sz="2800" dirty="0" smtClean="0">
              <a:solidFill>
                <a:schemeClr val="tx2">
                  <a:lumMod val="20000"/>
                  <a:lumOff val="80000"/>
                </a:schemeClr>
              </a:solidFill>
              <a:sym typeface="Wingdings" pitchFamily="2" charset="2"/>
            </a:endParaRPr>
          </a:p>
          <a:p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        =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a</a:t>
            </a:r>
            <a:r>
              <a:rPr lang="en-US" sz="2800" baseline="-25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b</a:t>
            </a:r>
            <a:r>
              <a:rPr lang="en-US" sz="2800" baseline="-25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</a:t>
            </a:r>
            <a:r>
              <a:rPr lang="en-US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xx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+ a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b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yy + a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b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zz + a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b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xy + a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b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xz + a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b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yz</a:t>
            </a:r>
          </a:p>
          <a:p>
            <a:endParaRPr lang="en-US" sz="2800" dirty="0" smtClean="0">
              <a:solidFill>
                <a:schemeClr val="tx2">
                  <a:lumMod val="20000"/>
                  <a:lumOff val="80000"/>
                </a:schemeClr>
              </a:solidFill>
              <a:sym typeface="Wingdings" pitchFamily="2" charset="2"/>
            </a:endParaRPr>
          </a:p>
          <a:p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    	+ a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b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yx + a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b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zx + a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b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zy</a:t>
            </a:r>
          </a:p>
          <a:p>
            <a:endParaRPr lang="en-US" sz="2800" dirty="0" smtClean="0">
              <a:solidFill>
                <a:schemeClr val="tx2">
                  <a:lumMod val="20000"/>
                  <a:lumOff val="80000"/>
                </a:schemeClr>
              </a:solidFill>
              <a:sym typeface="Wingdings" pitchFamily="2" charset="2"/>
            </a:endParaRPr>
          </a:p>
          <a:p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        =a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b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xx + a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b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yy + a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b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zz</a:t>
            </a:r>
          </a:p>
          <a:p>
            <a:endParaRPr lang="en-US" sz="2800" dirty="0" smtClean="0">
              <a:solidFill>
                <a:schemeClr val="tx2">
                  <a:lumMod val="20000"/>
                  <a:lumOff val="80000"/>
                </a:schemeClr>
              </a:solidFill>
              <a:sym typeface="Wingdings" pitchFamily="2" charset="2"/>
            </a:endParaRPr>
          </a:p>
          <a:p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        =a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b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x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 + a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b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y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 + a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b</a:t>
            </a:r>
            <a:r>
              <a:rPr lang="en-US" sz="2800" baseline="-250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z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 = A  B</a:t>
            </a:r>
          </a:p>
          <a:p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6200000" flipH="1">
            <a:off x="1828800" y="4724400"/>
            <a:ext cx="533400" cy="533400"/>
          </a:xfrm>
          <a:prstGeom prst="straightConnector1">
            <a:avLst/>
          </a:prstGeom>
          <a:ln w="28575"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3048000" y="4800601"/>
            <a:ext cx="533400" cy="533400"/>
          </a:xfrm>
          <a:prstGeom prst="straightConnector1">
            <a:avLst/>
          </a:prstGeom>
          <a:ln w="28575"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H="1">
            <a:off x="4267200" y="4800601"/>
            <a:ext cx="533400" cy="533400"/>
          </a:xfrm>
          <a:prstGeom prst="straightConnector1">
            <a:avLst/>
          </a:prstGeom>
          <a:ln w="28575"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600200" y="3810000"/>
            <a:ext cx="1219200" cy="838200"/>
          </a:xfrm>
          <a:prstGeom prst="straightConnector1">
            <a:avLst/>
          </a:prstGeom>
          <a:ln w="28575"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819400" y="3733800"/>
            <a:ext cx="1219200" cy="838200"/>
          </a:xfrm>
          <a:prstGeom prst="straightConnector1">
            <a:avLst/>
          </a:prstGeom>
          <a:ln w="28575"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886200" y="3733800"/>
            <a:ext cx="1219200" cy="838200"/>
          </a:xfrm>
          <a:prstGeom prst="straightConnector1">
            <a:avLst/>
          </a:prstGeom>
          <a:ln w="28575"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800600" y="2971800"/>
            <a:ext cx="1219200" cy="838200"/>
          </a:xfrm>
          <a:prstGeom prst="straightConnector1">
            <a:avLst/>
          </a:prstGeom>
          <a:ln w="28575"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019800" y="2895600"/>
            <a:ext cx="1219200" cy="838200"/>
          </a:xfrm>
          <a:prstGeom prst="straightConnector1">
            <a:avLst/>
          </a:prstGeom>
          <a:ln w="28575"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086600" y="2895600"/>
            <a:ext cx="1219200" cy="838200"/>
          </a:xfrm>
          <a:prstGeom prst="straightConnector1">
            <a:avLst/>
          </a:prstGeom>
          <a:ln w="28575"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276600" y="2438400"/>
            <a:ext cx="762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267200" y="5791200"/>
            <a:ext cx="762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62000" y="2362200"/>
            <a:ext cx="76200" cy="76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253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65138" y="2162175"/>
              <a:ext cx="723900" cy="133350"/>
            </p14:xfrm>
          </p:contentPart>
        </mc:Choice>
        <mc:Fallback xmlns="">
          <p:pic>
            <p:nvPicPr>
              <p:cNvPr id="2253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8659" y="2155688"/>
                <a:ext cx="736859" cy="1463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253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90975" y="5518150"/>
              <a:ext cx="742950" cy="171450"/>
            </p14:xfrm>
          </p:contentPart>
        </mc:Choice>
        <mc:Fallback xmlns="">
          <p:pic>
            <p:nvPicPr>
              <p:cNvPr id="2253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84496" y="5511667"/>
                <a:ext cx="755908" cy="184417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805</Words>
  <Application>Microsoft Office PowerPoint</Application>
  <PresentationFormat>On-screen Show (4:3)</PresentationFormat>
  <Paragraphs>147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Chapter 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Stephanie</dc:creator>
  <cp:lastModifiedBy>juser</cp:lastModifiedBy>
  <cp:revision>51</cp:revision>
  <dcterms:created xsi:type="dcterms:W3CDTF">2011-09-27T16:45:24Z</dcterms:created>
  <dcterms:modified xsi:type="dcterms:W3CDTF">2013-09-16T15:12:01Z</dcterms:modified>
</cp:coreProperties>
</file>