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7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6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4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9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3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77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1EF9-2677-4D65-8F88-7FE14D9D5EE1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5B87-7128-47B2-A299-8989D413F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Maxwell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And the fun stuff you can do with them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2755902"/>
            <a:ext cx="10961416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19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  C= The Speed of Light</a:t>
            </a:r>
            <a:endParaRPr 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3155"/>
            <a:ext cx="970570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3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Rays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981200"/>
            <a:ext cx="8972550" cy="421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2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Hand Rule: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36100"/>
            <a:ext cx="4808537" cy="482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have these 4 Equations: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3960"/>
            <a:ext cx="5257800" cy="376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1038882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Electric and magnetic fields are intimately connected</a:t>
            </a:r>
          </a:p>
          <a:p>
            <a:r>
              <a:rPr lang="en-US" dirty="0" smtClean="0">
                <a:sym typeface="Wingdings" pitchFamily="2" charset="2"/>
              </a:rPr>
              <a:t>Electromagnetic Waves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8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454442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11169869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895600"/>
            <a:ext cx="9906001" cy="135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767710"/>
            <a:ext cx="10058400" cy="142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83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924801" cy="112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4600" y="2939662"/>
            <a:ext cx="8991600" cy="122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3022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 way gives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0924"/>
            <a:ext cx="8763000" cy="119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23" y="4800600"/>
            <a:ext cx="12186756" cy="137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79"/>
            <a:ext cx="9296400" cy="110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2514600"/>
            <a:ext cx="831436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043" y="4572000"/>
            <a:ext cx="10217649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9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9262287" cy="78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88368"/>
            <a:ext cx="7780109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4114800"/>
            <a:ext cx="7205784" cy="102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1724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8608421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3733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752" y="4876800"/>
            <a:ext cx="11586750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5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49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Maxwell Equations</vt:lpstr>
      <vt:lpstr>So we have these 4 Equations:</vt:lpstr>
      <vt:lpstr>Implications: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Rays</vt:lpstr>
      <vt:lpstr>Right Hand Rule: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Maxwell Equations</dc:title>
  <dc:creator>Tommy</dc:creator>
  <cp:lastModifiedBy>juser</cp:lastModifiedBy>
  <cp:revision>10</cp:revision>
  <dcterms:created xsi:type="dcterms:W3CDTF">2013-04-30T00:03:37Z</dcterms:created>
  <dcterms:modified xsi:type="dcterms:W3CDTF">2017-03-21T11:50:01Z</dcterms:modified>
</cp:coreProperties>
</file>