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8"/>
  </p:notesMasterIdLst>
  <p:sldIdLst>
    <p:sldId id="258" r:id="rId3"/>
    <p:sldId id="389" r:id="rId4"/>
    <p:sldId id="390" r:id="rId5"/>
    <p:sldId id="393" r:id="rId6"/>
    <p:sldId id="392" r:id="rId7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5" autoAdjust="0"/>
    <p:restoredTop sz="94660"/>
  </p:normalViewPr>
  <p:slideViewPr>
    <p:cSldViewPr>
      <p:cViewPr varScale="1">
        <p:scale>
          <a:sx n="69" d="100"/>
          <a:sy n="69" d="100"/>
        </p:scale>
        <p:origin x="1843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r>
              <a:rPr lang="en-US" sz="4400" b="1"/>
              <a:t>CYBR 3223</a:t>
            </a:r>
            <a:r>
              <a:rPr lang="en-US" sz="4400"/>
              <a:t> 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D7C837-03EC-4FB7-A5B3-4597C7432221}"/>
              </a:ext>
            </a:extLst>
          </p:cNvPr>
          <p:cNvSpPr txBox="1"/>
          <p:nvPr/>
        </p:nvSpPr>
        <p:spPr>
          <a:xfrm>
            <a:off x="1066800" y="3571501"/>
            <a:ext cx="6477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System and Software Design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735623" y="60960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Created by: Morrow, Darin. Kennesaw State University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BEE3BBCC-E562-4D5F-A1B8-A4DBAC7CC1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 dirty="0"/>
              <a:t>System &amp; Software Design?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4E98416-7F71-4FF8-8825-F690277231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686800" cy="5724644"/>
          </a:xfrm>
        </p:spPr>
        <p:txBody>
          <a:bodyPr/>
          <a:lstStyle/>
          <a:p>
            <a:endParaRPr lang="en-US" sz="16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Definition</a:t>
            </a:r>
          </a:p>
          <a:p>
            <a:endParaRPr lang="en-US" sz="2000" b="1" dirty="0"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System design refers to the process of defining the architecture, components, modules, interfaces, and data for a system to satisfy specified requirements.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Software design is a subset of system design that focuses on creating software solutions.</a:t>
            </a:r>
          </a:p>
          <a:p>
            <a:endParaRPr lang="en-US" sz="2000" b="1" dirty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Importance</a:t>
            </a:r>
          </a:p>
          <a:p>
            <a:endParaRPr lang="en-US" sz="2000" b="1" dirty="0"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Effective design is crucial because it affects the system’s performance, scalability, maintainability, and overall user experience.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Good design can also reduce development time and costs.</a:t>
            </a:r>
          </a:p>
          <a:p>
            <a:endParaRPr lang="en-US" sz="2000" b="1" dirty="0">
              <a:latin typeface="+mn-lt"/>
            </a:endParaRPr>
          </a:p>
          <a:p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918000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81119-6925-9C13-0976-42A9B360E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03D99BD9-74B3-BBA8-EE5D-031BC9A1A8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 dirty="0"/>
              <a:t>Design – Concepts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26B0EFE-FB36-989F-F24F-3F6D8B9993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914400"/>
            <a:ext cx="8991600" cy="603242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Architectural Design </a:t>
            </a:r>
            <a:r>
              <a:rPr lang="en-US" sz="1800" dirty="0">
                <a:latin typeface="+mn-lt"/>
              </a:rPr>
              <a:t>Defines the overall structure of the system.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Microservices vs monolithic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Layered architecture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/>
              <a:t>vent-driven </a:t>
            </a:r>
            <a:r>
              <a:rPr lang="en-US" dirty="0"/>
              <a:t>architecture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Component Design </a:t>
            </a:r>
            <a:r>
              <a:rPr lang="en-US" sz="1800" dirty="0">
                <a:latin typeface="+mn-lt"/>
              </a:rPr>
              <a:t>Focuses on the design of individual components and how they interact.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Defining Interfaces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API Design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Data Design </a:t>
            </a:r>
            <a:r>
              <a:rPr lang="en-US" sz="1800" dirty="0">
                <a:latin typeface="+mn-lt"/>
              </a:rPr>
              <a:t>Deals with data management, storage solutions, and database design.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models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Database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Schema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integrity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Performance Optimization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Load Balancing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Caching Mechanisms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synchronous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latin typeface="+mn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3683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422B2-08EA-3819-6B9F-EB5A198D2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1980B914-F34E-40CE-B3A2-E195E486D9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 dirty="0"/>
              <a:t>Design – Concepts Cont.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F8A3F17-D8E9-C391-D44E-77C2A0C352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914400"/>
            <a:ext cx="8458200" cy="6340197"/>
          </a:xfrm>
        </p:spPr>
        <p:txBody>
          <a:bodyPr/>
          <a:lstStyle/>
          <a:p>
            <a:pPr lvl="1"/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Security Considerations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Authentication and Authorization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Encryption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Vulnerability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Design Patterns:</a:t>
            </a:r>
            <a:endParaRPr lang="en-US" sz="18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Reusable solutions to common problems (e.g., Singleton, Observer, Factory).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Helps maintain consistency and improves code maintainability.</a:t>
            </a:r>
          </a:p>
          <a:p>
            <a:endParaRPr lang="en-US" sz="1800" b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User Interface Design:</a:t>
            </a:r>
            <a:endParaRPr lang="en-US" sz="1800" dirty="0"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  Focuses on the user experience and interaction.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  Usability principle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  Accessibility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  Responsive design.</a:t>
            </a:r>
          </a:p>
          <a:p>
            <a:endParaRPr lang="en-US" sz="1800" b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Documentation: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Essential for maintaining and scaling the system.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Design documents, code comments, and user manuals.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5076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54BEF-D4B7-8987-D087-843144756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13E388EB-0DC0-0853-1178-2D24AF762B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 dirty="0"/>
              <a:t>Design Best Practices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AD3C584-9FF3-79C1-2295-D973EBA17B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363979"/>
            <a:ext cx="8991600" cy="307776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dirty="0"/>
              <a:t> </a:t>
            </a:r>
            <a:r>
              <a:rPr lang="en-US" sz="2000" b="1" dirty="0">
                <a:latin typeface="+mn-lt"/>
              </a:rPr>
              <a:t>Iterative Development:</a:t>
            </a:r>
            <a:r>
              <a:rPr lang="en-US" sz="2000" dirty="0">
                <a:latin typeface="+mn-lt"/>
              </a:rPr>
              <a:t> Use agile methodologies for flexibility and continuous improvement.</a:t>
            </a:r>
          </a:p>
          <a:p>
            <a:endParaRPr lang="en-US" sz="200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 Modularity:</a:t>
            </a:r>
            <a:r>
              <a:rPr lang="en-US" sz="2000" dirty="0">
                <a:latin typeface="+mn-lt"/>
              </a:rPr>
              <a:t> Design systems in a modular way to enhance reusability and simplify maintenance.</a:t>
            </a:r>
          </a:p>
          <a:p>
            <a:endParaRPr lang="en-US" sz="200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 Scalability:</a:t>
            </a:r>
            <a:r>
              <a:rPr lang="en-US" sz="2000" dirty="0">
                <a:latin typeface="+mn-lt"/>
              </a:rPr>
              <a:t> Consider future growth during the design phase to accommodate increased load.</a:t>
            </a:r>
          </a:p>
          <a:p>
            <a:endParaRPr lang="en-US" sz="200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 Security:</a:t>
            </a:r>
            <a:r>
              <a:rPr lang="en-US" sz="2000" dirty="0">
                <a:latin typeface="+mn-lt"/>
              </a:rPr>
              <a:t> Integrate security measures into the design process from the start.</a:t>
            </a:r>
          </a:p>
        </p:txBody>
      </p:sp>
    </p:spTree>
    <p:extLst>
      <p:ext uri="{BB962C8B-B14F-4D97-AF65-F5344CB8AC3E}">
        <p14:creationId xmlns:p14="http://schemas.microsoft.com/office/powerpoint/2010/main" val="2355415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308</Words>
  <Application>Microsoft Office PowerPoint</Application>
  <PresentationFormat>Custom</PresentationFormat>
  <Paragraphs>67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CYBR 3223 </vt:lpstr>
      <vt:lpstr>System &amp; Software Design?</vt:lpstr>
      <vt:lpstr>Design – Concepts</vt:lpstr>
      <vt:lpstr>Design – Concepts Cont.</vt:lpstr>
      <vt:lpstr>Design Best Practices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- 4823_01_overview.pptx</dc:title>
  <dc:creator>bbrown</dc:creator>
  <cp:lastModifiedBy>Darin Morrow</cp:lastModifiedBy>
  <cp:revision>42</cp:revision>
  <dcterms:created xsi:type="dcterms:W3CDTF">2019-06-20T13:37:09Z</dcterms:created>
  <dcterms:modified xsi:type="dcterms:W3CDTF">2024-10-28T00:51:57Z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2016-08-15T00:00:00Z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2019-06-20T00:00:00Z</vt:filetime>
  </property>
</Properties>
</file>