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7"/>
  </p:notesMasterIdLst>
  <p:sldIdLst>
    <p:sldId id="296" r:id="rId3"/>
    <p:sldId id="294" r:id="rId4"/>
    <p:sldId id="290" r:id="rId5"/>
    <p:sldId id="291" r:id="rId6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 autoAdjust="0"/>
    <p:restoredTop sz="95226" autoAdjust="0"/>
  </p:normalViewPr>
  <p:slideViewPr>
    <p:cSldViewPr>
      <p:cViewPr varScale="1">
        <p:scale>
          <a:sx n="74" d="100"/>
          <a:sy n="74" d="100"/>
        </p:scale>
        <p:origin x="1262" y="6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75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1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extlevelpurchasing.com/articles/supplier-selection-criteria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.itil.org/2012/07/allgemein/six-steps-for-a-successful-vendor-selectio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D7C837-03EC-4FB7-A5B3-4597C7432221}"/>
              </a:ext>
            </a:extLst>
          </p:cNvPr>
          <p:cNvSpPr txBox="1"/>
          <p:nvPr/>
        </p:nvSpPr>
        <p:spPr>
          <a:xfrm>
            <a:off x="1066800" y="3571501"/>
            <a:ext cx="6477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Vendors and RFP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89D48F-6CF4-4E29-A2AB-3700DA6F86E1}"/>
              </a:ext>
            </a:extLst>
          </p:cNvPr>
          <p:cNvSpPr txBox="1"/>
          <p:nvPr/>
        </p:nvSpPr>
        <p:spPr>
          <a:xfrm>
            <a:off x="685800" y="6172200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Created by: Vande Ven, Susan and Morrow, Darin, Kennesaw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86305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85029"/>
            <a:ext cx="9144000" cy="677108"/>
          </a:xfrm>
        </p:spPr>
        <p:txBody>
          <a:bodyPr/>
          <a:lstStyle/>
          <a:p>
            <a:r>
              <a:rPr lang="en-US" sz="4400" dirty="0"/>
              <a:t>RFI / RFP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467838-C236-361A-C6B8-A6780F56A600}"/>
              </a:ext>
            </a:extLst>
          </p:cNvPr>
          <p:cNvSpPr txBox="1"/>
          <p:nvPr/>
        </p:nvSpPr>
        <p:spPr>
          <a:xfrm>
            <a:off x="685800" y="1219200"/>
            <a:ext cx="86868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Request for Information (RFI)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Requests for Information, or RFIs, are planning documents.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Informal documents and do not usually require commitment from either party.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RFIs are designed to collect information about the prospective vendor’s company, capabilities, skills and experience.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details and budget are typically not included in this type of document.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Project Information is included otherwise the RFI is useless</a:t>
            </a:r>
          </a:p>
          <a:p>
            <a:endParaRPr lang="en-US" dirty="0"/>
          </a:p>
          <a:p>
            <a:r>
              <a:rPr lang="en-US" b="1" dirty="0"/>
              <a:t>Request for Proposal (RFP)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Requests for Proposal, or RFPs, are complex documents companies create to attract bids and proposals from outside vendors.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RFP typically includes the project’s budget, timeline and criteria, as well as the company’s goals and objectives.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Focuses on the specifications and scope of the project, and it works to solicit a detailed response from potential vendors.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Vendor replies usually include information about the vendor company, proposed price and specific details of how the vendor will execute and manage the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Larger companies use RFPs for larger projects</a:t>
            </a:r>
          </a:p>
        </p:txBody>
      </p:sp>
    </p:spTree>
    <p:extLst>
      <p:ext uri="{BB962C8B-B14F-4D97-AF65-F5344CB8AC3E}">
        <p14:creationId xmlns:p14="http://schemas.microsoft.com/office/powerpoint/2010/main" val="27699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EF002-0C70-4C85-B2A8-8F7D17970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Vendor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C29D-287E-4B3B-A74B-33A588B55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Eight common supplier selection criteria</a:t>
            </a: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Cost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Quality &amp; Safety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Delivery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Service.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Social Responsibility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Convenience/Simplicity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Risk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Agility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60" dirty="0">
                <a:hlinkClick r:id="rId2"/>
              </a:rPr>
              <a:t>Selection Criteria Article</a:t>
            </a:r>
            <a:endParaRPr lang="en-US" sz="2860" dirty="0"/>
          </a:p>
        </p:txBody>
      </p:sp>
    </p:spTree>
    <p:extLst>
      <p:ext uri="{BB962C8B-B14F-4D97-AF65-F5344CB8AC3E}">
        <p14:creationId xmlns:p14="http://schemas.microsoft.com/office/powerpoint/2010/main" val="324565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152C4-8874-42C9-84F2-8332FA470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6 Steps for Vendor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459D5-18CC-4F34-B5C8-3EA3D6145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Kick-off and requirements definition</a:t>
            </a:r>
            <a:br>
              <a:rPr lang="en-US" dirty="0"/>
            </a:br>
            <a:endParaRPr lang="en-US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Market research and first vendor filtering</a:t>
            </a:r>
            <a:br>
              <a:rPr lang="en-US" dirty="0"/>
            </a:br>
            <a:endParaRPr lang="en-US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Request for Proposal (RFP)</a:t>
            </a:r>
            <a:br>
              <a:rPr lang="en-US" dirty="0"/>
            </a:br>
            <a:endParaRPr lang="en-US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Evaluate responses</a:t>
            </a:r>
            <a:br>
              <a:rPr lang="en-US" dirty="0"/>
            </a:br>
            <a:endParaRPr lang="en-US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Proof of Concept (PoC) – bake off potentially</a:t>
            </a:r>
            <a:br>
              <a:rPr lang="en-US" dirty="0"/>
            </a:br>
            <a:endParaRPr lang="en-US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b="1" dirty="0"/>
              <a:t>Select vendor</a:t>
            </a:r>
          </a:p>
          <a:p>
            <a:endParaRPr lang="en-US" b="1" dirty="0"/>
          </a:p>
          <a:p>
            <a:r>
              <a:rPr lang="en-US" sz="2310" u="sng" dirty="0">
                <a:hlinkClick r:id="rId2"/>
              </a:rPr>
              <a:t>Vendor Comparisons</a:t>
            </a:r>
            <a:endParaRPr lang="en-US" sz="231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186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Custom</PresentationFormat>
  <Paragraphs>40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RFI / RFP </vt:lpstr>
      <vt:lpstr>Vendor Selection</vt:lpstr>
      <vt:lpstr>6 Steps for Vendor Selection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2024-06-02T20:46:48Z</dcterms:modified>
</cp:coreProperties>
</file>