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11"/>
  </p:notesMasterIdLst>
  <p:sldIdLst>
    <p:sldId id="258" r:id="rId3"/>
    <p:sldId id="304" r:id="rId4"/>
    <p:sldId id="292" r:id="rId5"/>
    <p:sldId id="307" r:id="rId6"/>
    <p:sldId id="306" r:id="rId7"/>
    <p:sldId id="312" r:id="rId8"/>
    <p:sldId id="311" r:id="rId9"/>
    <p:sldId id="310" r:id="rId10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86497" autoAdjust="0"/>
  </p:normalViewPr>
  <p:slideViewPr>
    <p:cSldViewPr>
      <p:cViewPr varScale="1">
        <p:scale>
          <a:sx n="73" d="100"/>
          <a:sy n="73" d="100"/>
        </p:scale>
        <p:origin x="1560" y="6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23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581D225-3003-4F6D-B890-9B5EC364E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877888"/>
            <a:ext cx="4475163" cy="31638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6490F77-98DD-45EE-8DD1-C0712B33E15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1060450" y="4349750"/>
            <a:ext cx="4738688" cy="350996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10/27/2024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r>
              <a:rPr lang="en-US" sz="4400" dirty="0"/>
              <a:t>CYBR 3223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74B060-44E0-46D8-9A1A-ED0C141269F9}"/>
              </a:ext>
            </a:extLst>
          </p:cNvPr>
          <p:cNvSpPr/>
          <p:nvPr/>
        </p:nvSpPr>
        <p:spPr>
          <a:xfrm>
            <a:off x="609600" y="1828800"/>
            <a:ext cx="72328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Implementation or </a:t>
            </a:r>
          </a:p>
          <a:p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Development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599937-27B3-4F27-8224-F9C97527D2BC}"/>
              </a:ext>
            </a:extLst>
          </p:cNvPr>
          <p:cNvSpPr txBox="1"/>
          <p:nvPr/>
        </p:nvSpPr>
        <p:spPr>
          <a:xfrm>
            <a:off x="609600" y="62484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Created by: Morrow, Darin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0E792-57B3-5525-54AE-19FA546C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991600" cy="761747"/>
          </a:xfrm>
        </p:spPr>
        <p:txBody>
          <a:bodyPr/>
          <a:lstStyle/>
          <a:p>
            <a:r>
              <a:rPr lang="en-US" dirty="0"/>
              <a:t>Implementation or Development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CE25B9-7935-5AAE-A93E-EB21BC6F9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957" y="1371600"/>
            <a:ext cx="8614395" cy="33528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F54E830-21E5-2716-0B72-9C793ECF0E0D}"/>
              </a:ext>
            </a:extLst>
          </p:cNvPr>
          <p:cNvSpPr/>
          <p:nvPr/>
        </p:nvSpPr>
        <p:spPr>
          <a:xfrm>
            <a:off x="3593955" y="1658236"/>
            <a:ext cx="1752601" cy="164380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C89471-38B1-2C19-C961-3FB11F770502}"/>
              </a:ext>
            </a:extLst>
          </p:cNvPr>
          <p:cNvSpPr txBox="1"/>
          <p:nvPr/>
        </p:nvSpPr>
        <p:spPr>
          <a:xfrm>
            <a:off x="762000" y="5181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the actual development of software or the configuration and implementation of a SaaS product </a:t>
            </a:r>
          </a:p>
        </p:txBody>
      </p:sp>
    </p:spTree>
    <p:extLst>
      <p:ext uri="{BB962C8B-B14F-4D97-AF65-F5344CB8AC3E}">
        <p14:creationId xmlns:p14="http://schemas.microsoft.com/office/powerpoint/2010/main" val="3139123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9F3528F8-9D9B-4C93-8368-ED6AB425EF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1198" y="128954"/>
            <a:ext cx="9069522" cy="553998"/>
          </a:xfrm>
        </p:spPr>
        <p:txBody>
          <a:bodyPr wrap="square" lIns="0" tIns="0" rIns="0" bIns="0">
            <a:spAutoFit/>
          </a:bodyPr>
          <a:lstStyle/>
          <a:p>
            <a:pPr defTabSz="502920">
              <a:tabLst>
                <a:tab pos="0" algn="l"/>
                <a:tab pos="502920" algn="l"/>
                <a:tab pos="1005840" algn="l"/>
                <a:tab pos="1508760" algn="l"/>
                <a:tab pos="2011680" algn="l"/>
                <a:tab pos="2514600" algn="l"/>
                <a:tab pos="3017520" algn="l"/>
                <a:tab pos="3520440" algn="l"/>
                <a:tab pos="4023360" algn="l"/>
                <a:tab pos="4526280" algn="l"/>
                <a:tab pos="5029200" algn="l"/>
                <a:tab pos="5532120" algn="l"/>
                <a:tab pos="6035040" algn="l"/>
                <a:tab pos="6537960" algn="l"/>
                <a:tab pos="7040880" algn="l"/>
                <a:tab pos="7543800" algn="l"/>
                <a:tab pos="8046720" algn="l"/>
                <a:tab pos="8549640" algn="l"/>
                <a:tab pos="9052560" algn="l"/>
                <a:tab pos="9555480" algn="l"/>
                <a:tab pos="10058400" algn="l"/>
              </a:tabLst>
              <a:defRPr/>
            </a:pPr>
            <a:r>
              <a:rPr lang="en-US" altLang="en-US" dirty="0"/>
              <a:t>Development / Implementation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CD0AFF3-3786-4BD0-A22F-A2924AB0157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8090" y="990600"/>
            <a:ext cx="9057799" cy="2012859"/>
          </a:xfrm>
        </p:spPr>
        <p:txBody>
          <a:bodyPr wrap="square" lIns="0" tIns="0" rIns="0" bIns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Development Activities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Configure the systems and/or the development environment.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Write and implement code based on design documents.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Conduct unit testing to ensure individual components work.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Version control management and code reviews</a:t>
            </a:r>
            <a:r>
              <a:rPr lang="en-US" sz="800" dirty="0"/>
              <a:t>.</a:t>
            </a:r>
          </a:p>
          <a:p>
            <a:pPr marL="471488" indent="-356235" defTabSz="502920">
              <a:tabLst>
                <a:tab pos="499428" algn="l"/>
                <a:tab pos="1002348" algn="l"/>
                <a:tab pos="1505268" algn="l"/>
                <a:tab pos="2008188" algn="l"/>
                <a:tab pos="2511108" algn="l"/>
                <a:tab pos="3014028" algn="l"/>
                <a:tab pos="3516948" algn="l"/>
                <a:tab pos="4019868" algn="l"/>
                <a:tab pos="4522788" algn="l"/>
                <a:tab pos="5025708" algn="l"/>
                <a:tab pos="5528628" algn="l"/>
                <a:tab pos="6031548" algn="l"/>
                <a:tab pos="6534468" algn="l"/>
                <a:tab pos="7037388" algn="l"/>
                <a:tab pos="7540308" algn="l"/>
                <a:tab pos="8043228" algn="l"/>
                <a:tab pos="8546148" algn="l"/>
                <a:tab pos="9049068" algn="l"/>
                <a:tab pos="9551988" algn="l"/>
                <a:tab pos="10054908" algn="l"/>
              </a:tabLst>
            </a:pPr>
            <a:endParaRPr lang="en-US" altLang="en-US" sz="308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C2E10-E00F-B709-BFFB-BC1BCEB7D5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B3FE9-FDA4-492A-07CE-472EE0406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Set Up/Configure Environment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E7F8C95-AF0E-C65E-57F5-D24C73554F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009567"/>
            <a:ext cx="868680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IDE/Text Editor: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Select an Integrated Development Environment (IDE) like Visual Studio Code, IntelliJ IDEA, or Eclipse, or a text editor like Sublime Text or Atom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Version Control: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Install Git for version control and create a GitHub/GitLab/Bitbucket account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800" b="1" dirty="0">
                <a:latin typeface="+mn-lt"/>
              </a:rPr>
              <a:t>P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rogramming Language: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Install the necessary compilers or interpreters for your chosen language (e.g., Python, Node.js, Java)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Package Managers: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Install a package manager (like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npm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for JavaScript, pip for Python, or Homebrew for macOS) to manage libraries and dependencies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Docker: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If needed, install Docker for containerization, which helps in managing dependencies and deployment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Configure Environment Variables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Set environment variables required by your development tools or libraries (like PATH, NODE_ENV, etc.)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Install Necessary Libraries and Frameworks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Depending on your project, install libraries or frameworks (e.g., React for web development, Django for Python)</a:t>
            </a:r>
          </a:p>
        </p:txBody>
      </p:sp>
    </p:spTree>
    <p:extLst>
      <p:ext uri="{BB962C8B-B14F-4D97-AF65-F5344CB8AC3E}">
        <p14:creationId xmlns:p14="http://schemas.microsoft.com/office/powerpoint/2010/main" val="2245892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3F518-A824-E820-66F5-EC490D153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Environment Cont.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A0A85F8-B8AE-8B85-E133-34A5DFB1F6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914400"/>
            <a:ext cx="88392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Create a Project Structure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Organize your project files and directories to maintain a clear structure. This could include folders for source code, tests, assets, etc.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Set Up a Local Database (if applicable)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If your application requires a database, install and configure it (e.g., MySQL, PostgreSQL, MongoDB).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Configure Debugging Tools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Set up debugging tools and extensions within your IDE to help with troubleshooting.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1800" b="1" dirty="0">
              <a:latin typeface="+mn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Document Your Setup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Keep notes or documentation on your development environment setup for future reference or for other team members.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118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A245E-E4B5-8487-941C-11C4EF49A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Development  Examples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DEE3C6A-626D-2006-BE01-7E2AD98EA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42025" y="914400"/>
            <a:ext cx="899160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Web Development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Creating websites and web applications. This includes front-end (user interface) and back-end (server-side) development.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Mobile App Development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Building applications for mobile devices, including iOS and Android platforms.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Desktop Application Development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Developing software for desktop operating systems like Windows, macOS, and Linux.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Game Development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Creating video games for various platforms, including PC, consoles, and mobile devices.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Embedded Systems Development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Writing software for embedded systems found in devices like appliances, cars, and medical equipment.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Cloud Computing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Developing applications that utilize cloud services for storage, computing power, and other functionalities.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Data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Science and Analytics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Creating software that processes and analyzes data to derive insights, often using machine learning techniques.</a:t>
            </a:r>
          </a:p>
        </p:txBody>
      </p:sp>
    </p:spTree>
    <p:extLst>
      <p:ext uri="{BB962C8B-B14F-4D97-AF65-F5344CB8AC3E}">
        <p14:creationId xmlns:p14="http://schemas.microsoft.com/office/powerpoint/2010/main" val="3187209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FD7E7-AA83-616D-8CC4-2F05FD612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Development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2BEA3E-AC8A-4D55-AB7D-B592C30B8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225" y="1066800"/>
            <a:ext cx="8839200" cy="292387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 Frontend Development</a:t>
            </a:r>
            <a:r>
              <a:rPr lang="en-US" sz="2000" dirty="0"/>
              <a:t>: Build the client-side interface using suitable frameworks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 Backend Development</a:t>
            </a:r>
            <a:r>
              <a:rPr lang="en-US" sz="2000" dirty="0"/>
              <a:t>: Develop the server-side logic, APIs, and database integration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 Integration</a:t>
            </a:r>
            <a:r>
              <a:rPr lang="en-US" sz="2000" dirty="0"/>
              <a:t>: Incorporate third-party services and APIs as needed.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A365F5-5E3E-470D-3A4D-7005D6219A7A}"/>
              </a:ext>
            </a:extLst>
          </p:cNvPr>
          <p:cNvSpPr txBox="1"/>
          <p:nvPr/>
        </p:nvSpPr>
        <p:spPr>
          <a:xfrm>
            <a:off x="1066800" y="6096000"/>
            <a:ext cx="8839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1" dirty="0"/>
              <a:t>Full Stack is basically a developer that can do both front end and backend</a:t>
            </a:r>
          </a:p>
        </p:txBody>
      </p:sp>
    </p:spTree>
    <p:extLst>
      <p:ext uri="{BB962C8B-B14F-4D97-AF65-F5344CB8AC3E}">
        <p14:creationId xmlns:p14="http://schemas.microsoft.com/office/powerpoint/2010/main" val="3514500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784B3-D0F0-6A61-4F8A-45974A8B5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DD6D0-E78A-CCCA-7154-1ECD0D8D7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1107996"/>
          </a:xfrm>
        </p:spPr>
        <p:txBody>
          <a:bodyPr/>
          <a:lstStyle/>
          <a:p>
            <a:r>
              <a:rPr lang="en-US" dirty="0"/>
              <a:t>Development Activities</a:t>
            </a:r>
            <a:br>
              <a:rPr lang="en-US" dirty="0"/>
            </a:br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FFBA885-5308-16A1-7F2A-22C78B7BB8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63569"/>
            <a:ext cx="88392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Stand-Up/Project Meetings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Team members share updates on what they worked on yesterday, what they plan to do today, and any blockers they're facing.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Coding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Writing new features, fixing bugs, and refactoring existing code. This could involve working with different programming languages and frameworks.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Code Reviews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Reviewing peers’ code for quality, efficiency, and adherence to coding standards. This helps maintain code quality and encourages knowledge sharing.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1800" b="1" dirty="0"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Unit Testing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Writing unit tests or conducting manual testing to ensure new code works as intended and doesn’t introduce new issues.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Debugging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Identifying and fixing bugs reported by users or detected during testing. This often involves analyzing logs and using debugging tools.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520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679</Words>
  <Application>Microsoft Office PowerPoint</Application>
  <PresentationFormat>Custom</PresentationFormat>
  <Paragraphs>67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CYBR 3223 </vt:lpstr>
      <vt:lpstr>Implementation or Development</vt:lpstr>
      <vt:lpstr>Development / Implementation</vt:lpstr>
      <vt:lpstr>Set Up/Configure Environment</vt:lpstr>
      <vt:lpstr>Environment Cont.</vt:lpstr>
      <vt:lpstr>Development  Examples</vt:lpstr>
      <vt:lpstr>Development</vt:lpstr>
      <vt:lpstr>Development Activities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2022-02-09T22:35:44Z</dcterms:created>
  <dcterms:modified xsi:type="dcterms:W3CDTF">2024-10-28T01:33:21Z</dcterms:modified>
</cp:coreProperties>
</file>