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362" r:id="rId2"/>
    <p:sldId id="364" r:id="rId3"/>
    <p:sldId id="365" r:id="rId4"/>
    <p:sldId id="366" r:id="rId5"/>
    <p:sldId id="368" r:id="rId6"/>
    <p:sldId id="367" r:id="rId7"/>
    <p:sldId id="369" r:id="rId8"/>
    <p:sldId id="370" r:id="rId9"/>
    <p:sldId id="371" r:id="rId10"/>
    <p:sldId id="372" r:id="rId11"/>
    <p:sldId id="373" r:id="rId12"/>
    <p:sldId id="374" r:id="rId13"/>
    <p:sldId id="375" r:id="rId14"/>
    <p:sldId id="376" r:id="rId1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1F1DBE-BBA9-4046-869D-7A0D7E1C38C3}" v="34" dt="2021-12-13T03:03:46.1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88"/>
    <p:restoredTop sz="94626"/>
  </p:normalViewPr>
  <p:slideViewPr>
    <p:cSldViewPr snapToGrid="0" snapToObjects="1">
      <p:cViewPr varScale="1">
        <p:scale>
          <a:sx n="145" d="100"/>
          <a:sy n="145" d="100"/>
        </p:scale>
        <p:origin x="200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i Li" userId="ef082f19-97a4-40f7-8ec1-0e91bb2b2192" providerId="ADAL" clId="{6EB6960D-8D87-D34E-94E0-B10E9CEFF05F}"/>
    <pc:docChg chg="custSel addSld modSld">
      <pc:chgData name="Lei Li" userId="ef082f19-97a4-40f7-8ec1-0e91bb2b2192" providerId="ADAL" clId="{6EB6960D-8D87-D34E-94E0-B10E9CEFF05F}" dt="2021-12-05T03:13:20.112" v="121" actId="1076"/>
      <pc:docMkLst>
        <pc:docMk/>
      </pc:docMkLst>
      <pc:sldChg chg="modSp mod">
        <pc:chgData name="Lei Li" userId="ef082f19-97a4-40f7-8ec1-0e91bb2b2192" providerId="ADAL" clId="{6EB6960D-8D87-D34E-94E0-B10E9CEFF05F}" dt="2021-12-05T03:08:01.393" v="6" actId="1076"/>
        <pc:sldMkLst>
          <pc:docMk/>
          <pc:sldMk cId="2838364742" sldId="364"/>
        </pc:sldMkLst>
        <pc:spChg chg="mod">
          <ac:chgData name="Lei Li" userId="ef082f19-97a4-40f7-8ec1-0e91bb2b2192" providerId="ADAL" clId="{6EB6960D-8D87-D34E-94E0-B10E9CEFF05F}" dt="2021-12-05T03:08:01.393" v="6" actId="1076"/>
          <ac:spMkLst>
            <pc:docMk/>
            <pc:sldMk cId="2838364742" sldId="364"/>
            <ac:spMk id="15363" creationId="{00000000-0000-0000-0000-000000000000}"/>
          </ac:spMkLst>
        </pc:spChg>
      </pc:sldChg>
      <pc:sldChg chg="modSp mod">
        <pc:chgData name="Lei Li" userId="ef082f19-97a4-40f7-8ec1-0e91bb2b2192" providerId="ADAL" clId="{6EB6960D-8D87-D34E-94E0-B10E9CEFF05F}" dt="2021-12-05T03:13:20.112" v="121" actId="1076"/>
        <pc:sldMkLst>
          <pc:docMk/>
          <pc:sldMk cId="3884470866" sldId="394"/>
        </pc:sldMkLst>
        <pc:spChg chg="mod">
          <ac:chgData name="Lei Li" userId="ef082f19-97a4-40f7-8ec1-0e91bb2b2192" providerId="ADAL" clId="{6EB6960D-8D87-D34E-94E0-B10E9CEFF05F}" dt="2021-12-05T03:13:15.648" v="120" actId="1076"/>
          <ac:spMkLst>
            <pc:docMk/>
            <pc:sldMk cId="3884470866" sldId="394"/>
            <ac:spMk id="6" creationId="{91A40986-FDBA-8148-ACE7-1E0C2DD63BD0}"/>
          </ac:spMkLst>
        </pc:spChg>
        <pc:picChg chg="mod">
          <ac:chgData name="Lei Li" userId="ef082f19-97a4-40f7-8ec1-0e91bb2b2192" providerId="ADAL" clId="{6EB6960D-8D87-D34E-94E0-B10E9CEFF05F}" dt="2021-12-05T03:13:20.112" v="121" actId="1076"/>
          <ac:picMkLst>
            <pc:docMk/>
            <pc:sldMk cId="3884470866" sldId="394"/>
            <ac:picMk id="5" creationId="{72A28E2A-F3D3-A64D-A6A4-6D15A48221EE}"/>
          </ac:picMkLst>
        </pc:picChg>
      </pc:sldChg>
      <pc:sldChg chg="addSp delSp modSp new mod">
        <pc:chgData name="Lei Li" userId="ef082f19-97a4-40f7-8ec1-0e91bb2b2192" providerId="ADAL" clId="{6EB6960D-8D87-D34E-94E0-B10E9CEFF05F}" dt="2021-12-05T03:12:34.043" v="118" actId="255"/>
        <pc:sldMkLst>
          <pc:docMk/>
          <pc:sldMk cId="1725541521" sldId="403"/>
        </pc:sldMkLst>
        <pc:spChg chg="mod">
          <ac:chgData name="Lei Li" userId="ef082f19-97a4-40f7-8ec1-0e91bb2b2192" providerId="ADAL" clId="{6EB6960D-8D87-D34E-94E0-B10E9CEFF05F}" dt="2021-12-05T03:10:35.050" v="37" actId="20577"/>
          <ac:spMkLst>
            <pc:docMk/>
            <pc:sldMk cId="1725541521" sldId="403"/>
            <ac:spMk id="2" creationId="{C2D8A1B6-6F0F-3B49-93D7-994B8476FDF8}"/>
          </ac:spMkLst>
        </pc:spChg>
        <pc:spChg chg="del">
          <ac:chgData name="Lei Li" userId="ef082f19-97a4-40f7-8ec1-0e91bb2b2192" providerId="ADAL" clId="{6EB6960D-8D87-D34E-94E0-B10E9CEFF05F}" dt="2021-12-05T03:11:09.488" v="38"/>
          <ac:spMkLst>
            <pc:docMk/>
            <pc:sldMk cId="1725541521" sldId="403"/>
            <ac:spMk id="3" creationId="{E9E53D28-44A8-D146-95F4-A5D171A69489}"/>
          </ac:spMkLst>
        </pc:spChg>
        <pc:spChg chg="add mod">
          <ac:chgData name="Lei Li" userId="ef082f19-97a4-40f7-8ec1-0e91bb2b2192" providerId="ADAL" clId="{6EB6960D-8D87-D34E-94E0-B10E9CEFF05F}" dt="2021-12-05T03:12:34.043" v="118" actId="255"/>
          <ac:spMkLst>
            <pc:docMk/>
            <pc:sldMk cId="1725541521" sldId="403"/>
            <ac:spMk id="6" creationId="{037BD798-AFDF-564A-830C-6D39278758B1}"/>
          </ac:spMkLst>
        </pc:spChg>
        <pc:picChg chg="add mod">
          <ac:chgData name="Lei Li" userId="ef082f19-97a4-40f7-8ec1-0e91bb2b2192" providerId="ADAL" clId="{6EB6960D-8D87-D34E-94E0-B10E9CEFF05F}" dt="2021-12-05T03:11:49.818" v="87" actId="1076"/>
          <ac:picMkLst>
            <pc:docMk/>
            <pc:sldMk cId="1725541521" sldId="403"/>
            <ac:picMk id="5" creationId="{CDD0FFD6-B7D3-5B49-9E76-459ED3C52705}"/>
          </ac:picMkLst>
        </pc:picChg>
      </pc:sldChg>
    </pc:docChg>
  </pc:docChgLst>
  <pc:docChgLst>
    <pc:chgData name="Lei Li" userId="ef082f19-97a4-40f7-8ec1-0e91bb2b2192" providerId="ADAL" clId="{F41F1DBE-BBA9-4046-869D-7A0D7E1C38C3}"/>
    <pc:docChg chg="custSel addSld delSld modSld">
      <pc:chgData name="Lei Li" userId="ef082f19-97a4-40f7-8ec1-0e91bb2b2192" providerId="ADAL" clId="{F41F1DBE-BBA9-4046-869D-7A0D7E1C38C3}" dt="2021-12-13T03:03:49.166" v="789" actId="20577"/>
      <pc:docMkLst>
        <pc:docMk/>
      </pc:docMkLst>
      <pc:sldChg chg="modSp mod">
        <pc:chgData name="Lei Li" userId="ef082f19-97a4-40f7-8ec1-0e91bb2b2192" providerId="ADAL" clId="{F41F1DBE-BBA9-4046-869D-7A0D7E1C38C3}" dt="2021-12-13T01:12:30.669" v="19" actId="27636"/>
        <pc:sldMkLst>
          <pc:docMk/>
          <pc:sldMk cId="2283990559" sldId="362"/>
        </pc:sldMkLst>
        <pc:spChg chg="mod">
          <ac:chgData name="Lei Li" userId="ef082f19-97a4-40f7-8ec1-0e91bb2b2192" providerId="ADAL" clId="{F41F1DBE-BBA9-4046-869D-7A0D7E1C38C3}" dt="2021-12-13T01:12:18.311" v="14" actId="20577"/>
          <ac:spMkLst>
            <pc:docMk/>
            <pc:sldMk cId="2283990559" sldId="362"/>
            <ac:spMk id="2" creationId="{00000000-0000-0000-0000-000000000000}"/>
          </ac:spMkLst>
        </pc:spChg>
        <pc:spChg chg="mod">
          <ac:chgData name="Lei Li" userId="ef082f19-97a4-40f7-8ec1-0e91bb2b2192" providerId="ADAL" clId="{F41F1DBE-BBA9-4046-869D-7A0D7E1C38C3}" dt="2021-12-13T01:12:30.669" v="19" actId="27636"/>
          <ac:spMkLst>
            <pc:docMk/>
            <pc:sldMk cId="2283990559" sldId="362"/>
            <ac:spMk id="3" creationId="{00000000-0000-0000-0000-000000000000}"/>
          </ac:spMkLst>
        </pc:spChg>
      </pc:sldChg>
      <pc:sldChg chg="modSp mod">
        <pc:chgData name="Lei Li" userId="ef082f19-97a4-40f7-8ec1-0e91bb2b2192" providerId="ADAL" clId="{F41F1DBE-BBA9-4046-869D-7A0D7E1C38C3}" dt="2021-12-13T01:12:53.945" v="21" actId="15"/>
        <pc:sldMkLst>
          <pc:docMk/>
          <pc:sldMk cId="2838364742" sldId="364"/>
        </pc:sldMkLst>
        <pc:spChg chg="mod">
          <ac:chgData name="Lei Li" userId="ef082f19-97a4-40f7-8ec1-0e91bb2b2192" providerId="ADAL" clId="{F41F1DBE-BBA9-4046-869D-7A0D7E1C38C3}" dt="2021-12-13T01:12:53.945" v="21" actId="15"/>
          <ac:spMkLst>
            <pc:docMk/>
            <pc:sldMk cId="2838364742" sldId="364"/>
            <ac:spMk id="15363" creationId="{00000000-0000-0000-0000-000000000000}"/>
          </ac:spMkLst>
        </pc:spChg>
      </pc:sldChg>
      <pc:sldChg chg="del">
        <pc:chgData name="Lei Li" userId="ef082f19-97a4-40f7-8ec1-0e91bb2b2192" providerId="ADAL" clId="{F41F1DBE-BBA9-4046-869D-7A0D7E1C38C3}" dt="2021-12-13T01:12:57.914" v="23" actId="2696"/>
        <pc:sldMkLst>
          <pc:docMk/>
          <pc:sldMk cId="470735746" sldId="365"/>
        </pc:sldMkLst>
      </pc:sldChg>
      <pc:sldChg chg="modSp new mod">
        <pc:chgData name="Lei Li" userId="ef082f19-97a4-40f7-8ec1-0e91bb2b2192" providerId="ADAL" clId="{F41F1DBE-BBA9-4046-869D-7A0D7E1C38C3}" dt="2021-12-13T01:23:54.094" v="225" actId="27636"/>
        <pc:sldMkLst>
          <pc:docMk/>
          <pc:sldMk cId="1678403183" sldId="365"/>
        </pc:sldMkLst>
        <pc:spChg chg="mod">
          <ac:chgData name="Lei Li" userId="ef082f19-97a4-40f7-8ec1-0e91bb2b2192" providerId="ADAL" clId="{F41F1DBE-BBA9-4046-869D-7A0D7E1C38C3}" dt="2021-12-13T01:14:24.482" v="69" actId="20577"/>
          <ac:spMkLst>
            <pc:docMk/>
            <pc:sldMk cId="1678403183" sldId="365"/>
            <ac:spMk id="2" creationId="{131D9A00-9658-C242-B0F5-BC5D4DE49C9C}"/>
          </ac:spMkLst>
        </pc:spChg>
        <pc:spChg chg="mod">
          <ac:chgData name="Lei Li" userId="ef082f19-97a4-40f7-8ec1-0e91bb2b2192" providerId="ADAL" clId="{F41F1DBE-BBA9-4046-869D-7A0D7E1C38C3}" dt="2021-12-13T01:23:54.094" v="225" actId="27636"/>
          <ac:spMkLst>
            <pc:docMk/>
            <pc:sldMk cId="1678403183" sldId="365"/>
            <ac:spMk id="3" creationId="{2A3DEDC8-4C3C-394E-9C40-CC098C07AFB3}"/>
          </ac:spMkLst>
        </pc:spChg>
      </pc:sldChg>
      <pc:sldChg chg="addSp modSp new mod">
        <pc:chgData name="Lei Li" userId="ef082f19-97a4-40f7-8ec1-0e91bb2b2192" providerId="ADAL" clId="{F41F1DBE-BBA9-4046-869D-7A0D7E1C38C3}" dt="2021-12-13T01:17:18.691" v="148" actId="255"/>
        <pc:sldMkLst>
          <pc:docMk/>
          <pc:sldMk cId="3771021675" sldId="366"/>
        </pc:sldMkLst>
        <pc:spChg chg="mod">
          <ac:chgData name="Lei Li" userId="ef082f19-97a4-40f7-8ec1-0e91bb2b2192" providerId="ADAL" clId="{F41F1DBE-BBA9-4046-869D-7A0D7E1C38C3}" dt="2021-12-13T01:16:08.180" v="121" actId="20577"/>
          <ac:spMkLst>
            <pc:docMk/>
            <pc:sldMk cId="3771021675" sldId="366"/>
            <ac:spMk id="2" creationId="{6A89BB22-EBE1-464E-BBD8-BD2D7819CE4C}"/>
          </ac:spMkLst>
        </pc:spChg>
        <pc:spChg chg="mod">
          <ac:chgData name="Lei Li" userId="ef082f19-97a4-40f7-8ec1-0e91bb2b2192" providerId="ADAL" clId="{F41F1DBE-BBA9-4046-869D-7A0D7E1C38C3}" dt="2021-12-13T01:17:11.178" v="147" actId="1076"/>
          <ac:spMkLst>
            <pc:docMk/>
            <pc:sldMk cId="3771021675" sldId="366"/>
            <ac:spMk id="3" creationId="{80753341-2318-9947-9062-6B03757A6BFD}"/>
          </ac:spMkLst>
        </pc:spChg>
        <pc:spChg chg="add mod">
          <ac:chgData name="Lei Li" userId="ef082f19-97a4-40f7-8ec1-0e91bb2b2192" providerId="ADAL" clId="{F41F1DBE-BBA9-4046-869D-7A0D7E1C38C3}" dt="2021-12-13T01:17:18.691" v="148" actId="255"/>
          <ac:spMkLst>
            <pc:docMk/>
            <pc:sldMk cId="3771021675" sldId="366"/>
            <ac:spMk id="4" creationId="{0F073B50-FDF1-6841-85DC-F60F2E561D97}"/>
          </ac:spMkLst>
        </pc:spChg>
        <pc:picChg chg="add mod">
          <ac:chgData name="Lei Li" userId="ef082f19-97a4-40f7-8ec1-0e91bb2b2192" providerId="ADAL" clId="{F41F1DBE-BBA9-4046-869D-7A0D7E1C38C3}" dt="2021-12-13T01:16:46.461" v="129" actId="1076"/>
          <ac:picMkLst>
            <pc:docMk/>
            <pc:sldMk cId="3771021675" sldId="366"/>
            <ac:picMk id="1026" creationId="{8FA86406-BED7-5843-9E19-1C372CBC8A22}"/>
          </ac:picMkLst>
        </pc:picChg>
      </pc:sldChg>
      <pc:sldChg chg="modSp new mod">
        <pc:chgData name="Lei Li" userId="ef082f19-97a4-40f7-8ec1-0e91bb2b2192" providerId="ADAL" clId="{F41F1DBE-BBA9-4046-869D-7A0D7E1C38C3}" dt="2021-12-13T01:18:53.487" v="223" actId="20577"/>
        <pc:sldMkLst>
          <pc:docMk/>
          <pc:sldMk cId="2336244904" sldId="367"/>
        </pc:sldMkLst>
        <pc:spChg chg="mod">
          <ac:chgData name="Lei Li" userId="ef082f19-97a4-40f7-8ec1-0e91bb2b2192" providerId="ADAL" clId="{F41F1DBE-BBA9-4046-869D-7A0D7E1C38C3}" dt="2021-12-13T01:18:15.041" v="207" actId="20577"/>
          <ac:spMkLst>
            <pc:docMk/>
            <pc:sldMk cId="2336244904" sldId="367"/>
            <ac:spMk id="2" creationId="{5FBFE669-331D-5745-BBAE-BAA22A78E505}"/>
          </ac:spMkLst>
        </pc:spChg>
        <pc:spChg chg="mod">
          <ac:chgData name="Lei Li" userId="ef082f19-97a4-40f7-8ec1-0e91bb2b2192" providerId="ADAL" clId="{F41F1DBE-BBA9-4046-869D-7A0D7E1C38C3}" dt="2021-12-13T01:18:53.487" v="223" actId="20577"/>
          <ac:spMkLst>
            <pc:docMk/>
            <pc:sldMk cId="2336244904" sldId="367"/>
            <ac:spMk id="3" creationId="{D2FCBD7C-8FC1-B649-AB45-C443ED3E41BF}"/>
          </ac:spMkLst>
        </pc:spChg>
      </pc:sldChg>
      <pc:sldChg chg="modSp new mod">
        <pc:chgData name="Lei Li" userId="ef082f19-97a4-40f7-8ec1-0e91bb2b2192" providerId="ADAL" clId="{F41F1DBE-BBA9-4046-869D-7A0D7E1C38C3}" dt="2021-12-13T02:51:48.731" v="316" actId="113"/>
        <pc:sldMkLst>
          <pc:docMk/>
          <pc:sldMk cId="1366950262" sldId="368"/>
        </pc:sldMkLst>
        <pc:spChg chg="mod">
          <ac:chgData name="Lei Li" userId="ef082f19-97a4-40f7-8ec1-0e91bb2b2192" providerId="ADAL" clId="{F41F1DBE-BBA9-4046-869D-7A0D7E1C38C3}" dt="2021-12-13T02:50:22.774" v="274" actId="20577"/>
          <ac:spMkLst>
            <pc:docMk/>
            <pc:sldMk cId="1366950262" sldId="368"/>
            <ac:spMk id="2" creationId="{7A89E675-A9AB-944D-9BC0-B053C10A0D0B}"/>
          </ac:spMkLst>
        </pc:spChg>
        <pc:spChg chg="mod">
          <ac:chgData name="Lei Li" userId="ef082f19-97a4-40f7-8ec1-0e91bb2b2192" providerId="ADAL" clId="{F41F1DBE-BBA9-4046-869D-7A0D7E1C38C3}" dt="2021-12-13T02:51:48.731" v="316" actId="113"/>
          <ac:spMkLst>
            <pc:docMk/>
            <pc:sldMk cId="1366950262" sldId="368"/>
            <ac:spMk id="3" creationId="{E2563A02-B27D-BF44-A29B-1DE1DC96C707}"/>
          </ac:spMkLst>
        </pc:spChg>
      </pc:sldChg>
      <pc:sldChg chg="modSp new mod">
        <pc:chgData name="Lei Li" userId="ef082f19-97a4-40f7-8ec1-0e91bb2b2192" providerId="ADAL" clId="{F41F1DBE-BBA9-4046-869D-7A0D7E1C38C3}" dt="2021-12-13T02:53:47.036" v="438" actId="20577"/>
        <pc:sldMkLst>
          <pc:docMk/>
          <pc:sldMk cId="4182110925" sldId="369"/>
        </pc:sldMkLst>
        <pc:spChg chg="mod">
          <ac:chgData name="Lei Li" userId="ef082f19-97a4-40f7-8ec1-0e91bb2b2192" providerId="ADAL" clId="{F41F1DBE-BBA9-4046-869D-7A0D7E1C38C3}" dt="2021-12-13T02:52:31.048" v="346" actId="20577"/>
          <ac:spMkLst>
            <pc:docMk/>
            <pc:sldMk cId="4182110925" sldId="369"/>
            <ac:spMk id="2" creationId="{6164E8EE-D8BE-724E-BEE8-9E2FBB749ADC}"/>
          </ac:spMkLst>
        </pc:spChg>
        <pc:spChg chg="mod">
          <ac:chgData name="Lei Li" userId="ef082f19-97a4-40f7-8ec1-0e91bb2b2192" providerId="ADAL" clId="{F41F1DBE-BBA9-4046-869D-7A0D7E1C38C3}" dt="2021-12-13T02:53:47.036" v="438" actId="20577"/>
          <ac:spMkLst>
            <pc:docMk/>
            <pc:sldMk cId="4182110925" sldId="369"/>
            <ac:spMk id="3" creationId="{49B3E987-F727-BE4B-8CD9-E7A960944A55}"/>
          </ac:spMkLst>
        </pc:spChg>
      </pc:sldChg>
      <pc:sldChg chg="modSp new mod">
        <pc:chgData name="Lei Li" userId="ef082f19-97a4-40f7-8ec1-0e91bb2b2192" providerId="ADAL" clId="{F41F1DBE-BBA9-4046-869D-7A0D7E1C38C3}" dt="2021-12-13T02:54:32.858" v="475"/>
        <pc:sldMkLst>
          <pc:docMk/>
          <pc:sldMk cId="2701532248" sldId="370"/>
        </pc:sldMkLst>
        <pc:spChg chg="mod">
          <ac:chgData name="Lei Li" userId="ef082f19-97a4-40f7-8ec1-0e91bb2b2192" providerId="ADAL" clId="{F41F1DBE-BBA9-4046-869D-7A0D7E1C38C3}" dt="2021-12-13T02:54:21.141" v="474" actId="20577"/>
          <ac:spMkLst>
            <pc:docMk/>
            <pc:sldMk cId="2701532248" sldId="370"/>
            <ac:spMk id="2" creationId="{E3956C68-E307-C44A-AB6F-3D1E06737E2E}"/>
          </ac:spMkLst>
        </pc:spChg>
        <pc:spChg chg="mod">
          <ac:chgData name="Lei Li" userId="ef082f19-97a4-40f7-8ec1-0e91bb2b2192" providerId="ADAL" clId="{F41F1DBE-BBA9-4046-869D-7A0D7E1C38C3}" dt="2021-12-13T02:54:32.858" v="475"/>
          <ac:spMkLst>
            <pc:docMk/>
            <pc:sldMk cId="2701532248" sldId="370"/>
            <ac:spMk id="3" creationId="{A67BE93D-B5C4-3644-AFA3-4AD92D330469}"/>
          </ac:spMkLst>
        </pc:spChg>
      </pc:sldChg>
      <pc:sldChg chg="modSp new mod">
        <pc:chgData name="Lei Li" userId="ef082f19-97a4-40f7-8ec1-0e91bb2b2192" providerId="ADAL" clId="{F41F1DBE-BBA9-4046-869D-7A0D7E1C38C3}" dt="2021-12-13T02:57:39.013" v="688" actId="20577"/>
        <pc:sldMkLst>
          <pc:docMk/>
          <pc:sldMk cId="602424012" sldId="371"/>
        </pc:sldMkLst>
        <pc:spChg chg="mod">
          <ac:chgData name="Lei Li" userId="ef082f19-97a4-40f7-8ec1-0e91bb2b2192" providerId="ADAL" clId="{F41F1DBE-BBA9-4046-869D-7A0D7E1C38C3}" dt="2021-12-13T02:57:39.013" v="688" actId="20577"/>
          <ac:spMkLst>
            <pc:docMk/>
            <pc:sldMk cId="602424012" sldId="371"/>
            <ac:spMk id="2" creationId="{5352AFD1-F534-B040-8BFE-D5BE397882B5}"/>
          </ac:spMkLst>
        </pc:spChg>
        <pc:spChg chg="mod">
          <ac:chgData name="Lei Li" userId="ef082f19-97a4-40f7-8ec1-0e91bb2b2192" providerId="ADAL" clId="{F41F1DBE-BBA9-4046-869D-7A0D7E1C38C3}" dt="2021-12-13T02:56:24.363" v="610" actId="15"/>
          <ac:spMkLst>
            <pc:docMk/>
            <pc:sldMk cId="602424012" sldId="371"/>
            <ac:spMk id="3" creationId="{55FA2BB1-7F0B-E34C-A610-7FCF1FBED4F9}"/>
          </ac:spMkLst>
        </pc:spChg>
      </pc:sldChg>
      <pc:sldChg chg="modSp new mod">
        <pc:chgData name="Lei Li" userId="ef082f19-97a4-40f7-8ec1-0e91bb2b2192" providerId="ADAL" clId="{F41F1DBE-BBA9-4046-869D-7A0D7E1C38C3}" dt="2021-12-13T02:57:33.779" v="687" actId="20577"/>
        <pc:sldMkLst>
          <pc:docMk/>
          <pc:sldMk cId="1944011617" sldId="372"/>
        </pc:sldMkLst>
        <pc:spChg chg="mod">
          <ac:chgData name="Lei Li" userId="ef082f19-97a4-40f7-8ec1-0e91bb2b2192" providerId="ADAL" clId="{F41F1DBE-BBA9-4046-869D-7A0D7E1C38C3}" dt="2021-12-13T02:57:33.779" v="687" actId="20577"/>
          <ac:spMkLst>
            <pc:docMk/>
            <pc:sldMk cId="1944011617" sldId="372"/>
            <ac:spMk id="2" creationId="{4143183A-E231-6E41-8121-C74EE9C6D004}"/>
          </ac:spMkLst>
        </pc:spChg>
        <pc:spChg chg="mod">
          <ac:chgData name="Lei Li" userId="ef082f19-97a4-40f7-8ec1-0e91bb2b2192" providerId="ADAL" clId="{F41F1DBE-BBA9-4046-869D-7A0D7E1C38C3}" dt="2021-12-13T02:57:29.649" v="680" actId="15"/>
          <ac:spMkLst>
            <pc:docMk/>
            <pc:sldMk cId="1944011617" sldId="372"/>
            <ac:spMk id="3" creationId="{CCD35835-BC93-CF49-91E3-090BAB8F2403}"/>
          </ac:spMkLst>
        </pc:spChg>
      </pc:sldChg>
      <pc:sldChg chg="modSp new mod">
        <pc:chgData name="Lei Li" userId="ef082f19-97a4-40f7-8ec1-0e91bb2b2192" providerId="ADAL" clId="{F41F1DBE-BBA9-4046-869D-7A0D7E1C38C3}" dt="2021-12-13T02:58:15.773" v="722"/>
        <pc:sldMkLst>
          <pc:docMk/>
          <pc:sldMk cId="1548266672" sldId="373"/>
        </pc:sldMkLst>
        <pc:spChg chg="mod">
          <ac:chgData name="Lei Li" userId="ef082f19-97a4-40f7-8ec1-0e91bb2b2192" providerId="ADAL" clId="{F41F1DBE-BBA9-4046-869D-7A0D7E1C38C3}" dt="2021-12-13T02:57:56.632" v="721" actId="20577"/>
          <ac:spMkLst>
            <pc:docMk/>
            <pc:sldMk cId="1548266672" sldId="373"/>
            <ac:spMk id="2" creationId="{4A6B3488-F759-2541-8767-2D2C71B0D72D}"/>
          </ac:spMkLst>
        </pc:spChg>
        <pc:spChg chg="mod">
          <ac:chgData name="Lei Li" userId="ef082f19-97a4-40f7-8ec1-0e91bb2b2192" providerId="ADAL" clId="{F41F1DBE-BBA9-4046-869D-7A0D7E1C38C3}" dt="2021-12-13T02:58:15.773" v="722"/>
          <ac:spMkLst>
            <pc:docMk/>
            <pc:sldMk cId="1548266672" sldId="373"/>
            <ac:spMk id="3" creationId="{E11D2CF8-7B36-CE4B-A5C6-F46ED2F14459}"/>
          </ac:spMkLst>
        </pc:spChg>
      </pc:sldChg>
      <pc:sldChg chg="modSp new mod">
        <pc:chgData name="Lei Li" userId="ef082f19-97a4-40f7-8ec1-0e91bb2b2192" providerId="ADAL" clId="{F41F1DBE-BBA9-4046-869D-7A0D7E1C38C3}" dt="2021-12-13T03:00:04.425" v="734" actId="20577"/>
        <pc:sldMkLst>
          <pc:docMk/>
          <pc:sldMk cId="746846838" sldId="374"/>
        </pc:sldMkLst>
        <pc:spChg chg="mod">
          <ac:chgData name="Lei Li" userId="ef082f19-97a4-40f7-8ec1-0e91bb2b2192" providerId="ADAL" clId="{F41F1DBE-BBA9-4046-869D-7A0D7E1C38C3}" dt="2021-12-13T02:59:03.640" v="727" actId="27636"/>
          <ac:spMkLst>
            <pc:docMk/>
            <pc:sldMk cId="746846838" sldId="374"/>
            <ac:spMk id="2" creationId="{2AC40F83-6B59-6D43-B694-D0F1B77073C8}"/>
          </ac:spMkLst>
        </pc:spChg>
        <pc:spChg chg="mod">
          <ac:chgData name="Lei Li" userId="ef082f19-97a4-40f7-8ec1-0e91bb2b2192" providerId="ADAL" clId="{F41F1DBE-BBA9-4046-869D-7A0D7E1C38C3}" dt="2021-12-13T03:00:04.425" v="734" actId="20577"/>
          <ac:spMkLst>
            <pc:docMk/>
            <pc:sldMk cId="746846838" sldId="374"/>
            <ac:spMk id="3" creationId="{EF2E41DF-0C14-D34B-A1DB-0732EB3643C0}"/>
          </ac:spMkLst>
        </pc:spChg>
      </pc:sldChg>
      <pc:sldChg chg="addSp modSp new mod">
        <pc:chgData name="Lei Li" userId="ef082f19-97a4-40f7-8ec1-0e91bb2b2192" providerId="ADAL" clId="{F41F1DBE-BBA9-4046-869D-7A0D7E1C38C3}" dt="2021-12-13T03:02:37.515" v="776" actId="14100"/>
        <pc:sldMkLst>
          <pc:docMk/>
          <pc:sldMk cId="3124774683" sldId="375"/>
        </pc:sldMkLst>
        <pc:spChg chg="mod">
          <ac:chgData name="Lei Li" userId="ef082f19-97a4-40f7-8ec1-0e91bb2b2192" providerId="ADAL" clId="{F41F1DBE-BBA9-4046-869D-7A0D7E1C38C3}" dt="2021-12-13T03:00:17.511" v="739" actId="27636"/>
          <ac:spMkLst>
            <pc:docMk/>
            <pc:sldMk cId="3124774683" sldId="375"/>
            <ac:spMk id="2" creationId="{94AABA60-E807-5C48-BF13-59A4A1BD424A}"/>
          </ac:spMkLst>
        </pc:spChg>
        <pc:spChg chg="mod">
          <ac:chgData name="Lei Li" userId="ef082f19-97a4-40f7-8ec1-0e91bb2b2192" providerId="ADAL" clId="{F41F1DBE-BBA9-4046-869D-7A0D7E1C38C3}" dt="2021-12-13T03:01:58.059" v="754" actId="14100"/>
          <ac:spMkLst>
            <pc:docMk/>
            <pc:sldMk cId="3124774683" sldId="375"/>
            <ac:spMk id="3" creationId="{F2690CE8-93FC-AD46-9DA9-9D3D7BF10F42}"/>
          </ac:spMkLst>
        </pc:spChg>
        <pc:spChg chg="add mod">
          <ac:chgData name="Lei Li" userId="ef082f19-97a4-40f7-8ec1-0e91bb2b2192" providerId="ADAL" clId="{F41F1DBE-BBA9-4046-869D-7A0D7E1C38C3}" dt="2021-12-13T03:02:37.515" v="776" actId="14100"/>
          <ac:spMkLst>
            <pc:docMk/>
            <pc:sldMk cId="3124774683" sldId="375"/>
            <ac:spMk id="4" creationId="{B624C3EB-7229-2D49-8531-869DBE42407A}"/>
          </ac:spMkLst>
        </pc:spChg>
        <pc:picChg chg="add mod">
          <ac:chgData name="Lei Li" userId="ef082f19-97a4-40f7-8ec1-0e91bb2b2192" providerId="ADAL" clId="{F41F1DBE-BBA9-4046-869D-7A0D7E1C38C3}" dt="2021-12-13T03:02:05.976" v="756" actId="14100"/>
          <ac:picMkLst>
            <pc:docMk/>
            <pc:sldMk cId="3124774683" sldId="375"/>
            <ac:picMk id="2050" creationId="{6562D092-EBA8-AA43-AA4E-67B9785A7517}"/>
          </ac:picMkLst>
        </pc:picChg>
      </pc:sldChg>
      <pc:sldChg chg="modSp new mod">
        <pc:chgData name="Lei Li" userId="ef082f19-97a4-40f7-8ec1-0e91bb2b2192" providerId="ADAL" clId="{F41F1DBE-BBA9-4046-869D-7A0D7E1C38C3}" dt="2021-12-13T03:03:49.166" v="789" actId="20577"/>
        <pc:sldMkLst>
          <pc:docMk/>
          <pc:sldMk cId="558791050" sldId="376"/>
        </pc:sldMkLst>
        <pc:spChg chg="mod">
          <ac:chgData name="Lei Li" userId="ef082f19-97a4-40f7-8ec1-0e91bb2b2192" providerId="ADAL" clId="{F41F1DBE-BBA9-4046-869D-7A0D7E1C38C3}" dt="2021-12-13T03:03:43.587" v="787" actId="20577"/>
          <ac:spMkLst>
            <pc:docMk/>
            <pc:sldMk cId="558791050" sldId="376"/>
            <ac:spMk id="2" creationId="{31902213-C28C-E34F-B263-5BE022DC3E7E}"/>
          </ac:spMkLst>
        </pc:spChg>
        <pc:spChg chg="mod">
          <ac:chgData name="Lei Li" userId="ef082f19-97a4-40f7-8ec1-0e91bb2b2192" providerId="ADAL" clId="{F41F1DBE-BBA9-4046-869D-7A0D7E1C38C3}" dt="2021-12-13T03:03:49.166" v="789" actId="20577"/>
          <ac:spMkLst>
            <pc:docMk/>
            <pc:sldMk cId="558791050" sldId="376"/>
            <ac:spMk id="3" creationId="{97A3EB22-8DF7-CD42-B7E6-4207B22B59D5}"/>
          </ac:spMkLst>
        </pc:spChg>
      </pc:sldChg>
      <pc:sldChg chg="del">
        <pc:chgData name="Lei Li" userId="ef082f19-97a4-40f7-8ec1-0e91bb2b2192" providerId="ADAL" clId="{F41F1DBE-BBA9-4046-869D-7A0D7E1C38C3}" dt="2021-12-13T01:12:58.518" v="26" actId="2696"/>
        <pc:sldMkLst>
          <pc:docMk/>
          <pc:sldMk cId="3241582352" sldId="392"/>
        </pc:sldMkLst>
      </pc:sldChg>
      <pc:sldChg chg="del">
        <pc:chgData name="Lei Li" userId="ef082f19-97a4-40f7-8ec1-0e91bb2b2192" providerId="ADAL" clId="{F41F1DBE-BBA9-4046-869D-7A0D7E1C38C3}" dt="2021-12-13T01:12:58.730" v="27" actId="2696"/>
        <pc:sldMkLst>
          <pc:docMk/>
          <pc:sldMk cId="2422355750" sldId="393"/>
        </pc:sldMkLst>
      </pc:sldChg>
      <pc:sldChg chg="del">
        <pc:chgData name="Lei Li" userId="ef082f19-97a4-40f7-8ec1-0e91bb2b2192" providerId="ADAL" clId="{F41F1DBE-BBA9-4046-869D-7A0D7E1C38C3}" dt="2021-12-13T01:12:58.932" v="28" actId="2696"/>
        <pc:sldMkLst>
          <pc:docMk/>
          <pc:sldMk cId="3884470866" sldId="394"/>
        </pc:sldMkLst>
      </pc:sldChg>
      <pc:sldChg chg="del">
        <pc:chgData name="Lei Li" userId="ef082f19-97a4-40f7-8ec1-0e91bb2b2192" providerId="ADAL" clId="{F41F1DBE-BBA9-4046-869D-7A0D7E1C38C3}" dt="2021-12-13T01:12:59.144" v="29" actId="2696"/>
        <pc:sldMkLst>
          <pc:docMk/>
          <pc:sldMk cId="1874829185" sldId="395"/>
        </pc:sldMkLst>
      </pc:sldChg>
      <pc:sldChg chg="del">
        <pc:chgData name="Lei Li" userId="ef082f19-97a4-40f7-8ec1-0e91bb2b2192" providerId="ADAL" clId="{F41F1DBE-BBA9-4046-869D-7A0D7E1C38C3}" dt="2021-12-13T01:12:59.328" v="30" actId="2696"/>
        <pc:sldMkLst>
          <pc:docMk/>
          <pc:sldMk cId="2353619495" sldId="396"/>
        </pc:sldMkLst>
      </pc:sldChg>
      <pc:sldChg chg="del">
        <pc:chgData name="Lei Li" userId="ef082f19-97a4-40f7-8ec1-0e91bb2b2192" providerId="ADAL" clId="{F41F1DBE-BBA9-4046-869D-7A0D7E1C38C3}" dt="2021-12-13T01:12:59.746" v="32" actId="2696"/>
        <pc:sldMkLst>
          <pc:docMk/>
          <pc:sldMk cId="1889353170" sldId="397"/>
        </pc:sldMkLst>
      </pc:sldChg>
      <pc:sldChg chg="del">
        <pc:chgData name="Lei Li" userId="ef082f19-97a4-40f7-8ec1-0e91bb2b2192" providerId="ADAL" clId="{F41F1DBE-BBA9-4046-869D-7A0D7E1C38C3}" dt="2021-12-13T01:12:59.570" v="31" actId="2696"/>
        <pc:sldMkLst>
          <pc:docMk/>
          <pc:sldMk cId="2108686461" sldId="398"/>
        </pc:sldMkLst>
      </pc:sldChg>
      <pc:sldChg chg="del">
        <pc:chgData name="Lei Li" userId="ef082f19-97a4-40f7-8ec1-0e91bb2b2192" providerId="ADAL" clId="{F41F1DBE-BBA9-4046-869D-7A0D7E1C38C3}" dt="2021-12-13T01:12:59.983" v="33" actId="2696"/>
        <pc:sldMkLst>
          <pc:docMk/>
          <pc:sldMk cId="767692875" sldId="399"/>
        </pc:sldMkLst>
      </pc:sldChg>
      <pc:sldChg chg="del">
        <pc:chgData name="Lei Li" userId="ef082f19-97a4-40f7-8ec1-0e91bb2b2192" providerId="ADAL" clId="{F41F1DBE-BBA9-4046-869D-7A0D7E1C38C3}" dt="2021-12-13T01:12:58.090" v="24" actId="2696"/>
        <pc:sldMkLst>
          <pc:docMk/>
          <pc:sldMk cId="1115758923" sldId="400"/>
        </pc:sldMkLst>
      </pc:sldChg>
      <pc:sldChg chg="del">
        <pc:chgData name="Lei Li" userId="ef082f19-97a4-40f7-8ec1-0e91bb2b2192" providerId="ADAL" clId="{F41F1DBE-BBA9-4046-869D-7A0D7E1C38C3}" dt="2021-12-13T01:12:58.359" v="25" actId="2696"/>
        <pc:sldMkLst>
          <pc:docMk/>
          <pc:sldMk cId="1989906220" sldId="401"/>
        </pc:sldMkLst>
      </pc:sldChg>
      <pc:sldChg chg="del">
        <pc:chgData name="Lei Li" userId="ef082f19-97a4-40f7-8ec1-0e91bb2b2192" providerId="ADAL" clId="{F41F1DBE-BBA9-4046-869D-7A0D7E1C38C3}" dt="2021-12-13T01:13:00.209" v="34" actId="2696"/>
        <pc:sldMkLst>
          <pc:docMk/>
          <pc:sldMk cId="1682243297" sldId="402"/>
        </pc:sldMkLst>
      </pc:sldChg>
      <pc:sldChg chg="del">
        <pc:chgData name="Lei Li" userId="ef082f19-97a4-40f7-8ec1-0e91bb2b2192" providerId="ADAL" clId="{F41F1DBE-BBA9-4046-869D-7A0D7E1C38C3}" dt="2021-12-13T01:12:57.708" v="22" actId="2696"/>
        <pc:sldMkLst>
          <pc:docMk/>
          <pc:sldMk cId="1725541521" sldId="40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96840-DA15-8848-BBE0-2C2E4BE4B1DD}" type="datetimeFigureOut">
              <a:rPr lang="en-US" smtClean="0"/>
              <a:t>12/12/21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B64C5-9D59-FA4B-89DE-C4C7F4429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13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12C83-8DBF-4419-BF96-E281A43FC56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Wireless Security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IT4833/6833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A1890C6-9F99-41BB-B0EA-6322FAAFCC31}" type="slidenum">
              <a:rPr lang="en-US" sz="1200" smtClean="0">
                <a:solidFill>
                  <a:schemeClr val="tx1"/>
                </a:solidFill>
                <a:latin typeface="Arial" charset="0"/>
              </a:rPr>
              <a:pPr eaLnBrk="1" hangingPunct="1"/>
              <a:t>2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99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874138"/>
            <a:ext cx="2057400" cy="273844"/>
          </a:xfrm>
        </p:spPr>
        <p:txBody>
          <a:bodyPr/>
          <a:lstStyle/>
          <a:p>
            <a:fld id="{02989721-2E5E-A74E-BDA4-3350CBAAF42E}" type="datetimeFigureOut">
              <a:rPr lang="en-US" smtClean="0"/>
              <a:t>12/12/21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874138"/>
            <a:ext cx="3086100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874138"/>
            <a:ext cx="2057400" cy="273844"/>
          </a:xfrm>
        </p:spPr>
        <p:txBody>
          <a:bodyPr/>
          <a:lstStyle/>
          <a:p>
            <a:fld id="{F40EFFAF-D776-0E4A-B23C-093906A31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70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9721-2E5E-A74E-BDA4-3350CBAAF42E}" type="datetimeFigureOut">
              <a:rPr lang="en-US" smtClean="0"/>
              <a:t>12/12/21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FFAF-D776-0E4A-B23C-093906A31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4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9721-2E5E-A74E-BDA4-3350CBAAF42E}" type="datetimeFigureOut">
              <a:rPr lang="en-US" smtClean="0"/>
              <a:t>12/12/21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FFAF-D776-0E4A-B23C-093906A31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04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9721-2E5E-A74E-BDA4-3350CBAAF42E}" type="datetimeFigureOut">
              <a:rPr lang="en-US" smtClean="0"/>
              <a:t>12/12/21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FFAF-D776-0E4A-B23C-093906A31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822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9721-2E5E-A74E-BDA4-3350CBAAF42E}" type="datetimeFigureOut">
              <a:rPr lang="en-US" smtClean="0"/>
              <a:t>12/12/21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FFAF-D776-0E4A-B23C-093906A31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84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9721-2E5E-A74E-BDA4-3350CBAAF42E}" type="datetimeFigureOut">
              <a:rPr lang="en-US" smtClean="0"/>
              <a:t>12/12/21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FFAF-D776-0E4A-B23C-093906A31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69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9721-2E5E-A74E-BDA4-3350CBAAF42E}" type="datetimeFigureOut">
              <a:rPr lang="en-US" smtClean="0"/>
              <a:t>12/12/21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FFAF-D776-0E4A-B23C-093906A31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23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9721-2E5E-A74E-BDA4-3350CBAAF42E}" type="datetimeFigureOut">
              <a:rPr lang="en-US" smtClean="0"/>
              <a:t>12/12/21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FFAF-D776-0E4A-B23C-093906A31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326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9721-2E5E-A74E-BDA4-3350CBAAF42E}" type="datetimeFigureOut">
              <a:rPr lang="en-US" smtClean="0"/>
              <a:t>12/12/21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FFAF-D776-0E4A-B23C-093906A31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7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9721-2E5E-A74E-BDA4-3350CBAAF42E}" type="datetimeFigureOut">
              <a:rPr lang="en-US" smtClean="0"/>
              <a:t>12/12/21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FFAF-D776-0E4A-B23C-093906A31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82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9721-2E5E-A74E-BDA4-3350CBAAF42E}" type="datetimeFigureOut">
              <a:rPr lang="en-US" smtClean="0"/>
              <a:t>12/12/21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FFAF-D776-0E4A-B23C-093906A31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88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89721-2E5E-A74E-BDA4-3350CBAAF42E}" type="datetimeFigureOut">
              <a:rPr lang="en-US" smtClean="0"/>
              <a:t>12/12/21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EFFAF-D776-0E4A-B23C-093906A31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2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ialspoint.com/wireless_security/wireless_security_tools.htm" TargetMode="External"/><Relationship Id="rId2" Type="http://schemas.openxmlformats.org/officeDocument/2006/relationships/hyperlink" Target="https://searchsecurity.techtarget.com/IT-security-auditing-Best-practices-for-conducting-audit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LM 10. Wireless Security Audit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50" y="3429000"/>
            <a:ext cx="5543550" cy="1035844"/>
          </a:xfrm>
        </p:spPr>
        <p:txBody>
          <a:bodyPr>
            <a:normAutofit/>
          </a:bodyPr>
          <a:lstStyle/>
          <a:p>
            <a:pPr algn="ctr"/>
            <a:r>
              <a:rPr lang="en-US" sz="2175" dirty="0"/>
              <a:t>IT4833 Dr. Lei Li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990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3183A-E231-6E41-8121-C74EE9C6D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WLAN Security Audit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5835-BC93-CF49-91E3-090BAB8F2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a WLAN may be compromised</a:t>
            </a:r>
          </a:p>
          <a:p>
            <a:pPr lvl="1"/>
            <a:r>
              <a:rPr lang="en-US" dirty="0"/>
              <a:t>Protocol sniffers/analyzers (ex. Wireshark).</a:t>
            </a:r>
          </a:p>
          <a:p>
            <a:pPr lvl="1"/>
            <a:r>
              <a:rPr lang="en-US" dirty="0"/>
              <a:t>Wireless discovery tools (ex. </a:t>
            </a:r>
            <a:r>
              <a:rPr lang="en-US" dirty="0" err="1"/>
              <a:t>NetStumbler</a:t>
            </a:r>
            <a:r>
              <a:rPr lang="en-US" dirty="0"/>
              <a:t>, Kismet, Win Sniffer, </a:t>
            </a:r>
            <a:r>
              <a:rPr lang="en-US" dirty="0" err="1"/>
              <a:t>WiFiFoFum</a:t>
            </a:r>
            <a:r>
              <a:rPr lang="en-US" dirty="0"/>
              <a:t>, etc.).</a:t>
            </a:r>
          </a:p>
          <a:p>
            <a:pPr lvl="1"/>
            <a:r>
              <a:rPr lang="en-US" dirty="0"/>
              <a:t>Encryption/Authentication breaking (testing) tools (</a:t>
            </a:r>
            <a:r>
              <a:rPr lang="en-US" dirty="0" err="1"/>
              <a:t>aircrack</a:t>
            </a:r>
            <a:r>
              <a:rPr lang="en-US" dirty="0"/>
              <a:t>-ng, custom scripts, all kinds of cryptoanalysis tools).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11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B3488-F759-2541-8767-2D2C71B0D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Wired Infrastructure Audit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D2CF8-7B36-CE4B-A5C6-F46ED2F14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Inspection of the firewall used to restrict WLAN user access to certain network resources.</a:t>
            </a:r>
          </a:p>
          <a:p>
            <a:r>
              <a:rPr lang="en-US" dirty="0"/>
              <a:t>Switchport interfaces that are unused should be disabled.</a:t>
            </a:r>
          </a:p>
          <a:p>
            <a:r>
              <a:rPr lang="en-US" dirty="0"/>
              <a:t>A strong password should be used, and protocols with built-in encryption should be used (HTTPS, SSH), if possible.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266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40F83-6B59-6D43-B694-D0F1B7707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Social Engineering Audit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E41DF-0C14-D34B-A1DB-0732EB364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Uses non-technical approaches </a:t>
            </a:r>
          </a:p>
          <a:p>
            <a:r>
              <a:rPr lang="en-US" dirty="0"/>
              <a:t>Security awareness campaigns </a:t>
            </a:r>
          </a:p>
        </p:txBody>
      </p:sp>
    </p:spTree>
    <p:extLst>
      <p:ext uri="{BB962C8B-B14F-4D97-AF65-F5344CB8AC3E}">
        <p14:creationId xmlns:p14="http://schemas.microsoft.com/office/powerpoint/2010/main" val="746846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ABA60-E807-5C48-BF13-59A4A1BD4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Wireless Intrusion Prevention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90CE8-93FC-AD46-9DA9-9D3D7BF10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310" y="1367421"/>
            <a:ext cx="7886699" cy="1366766"/>
          </a:xfrm>
        </p:spPr>
        <p:txBody>
          <a:bodyPr/>
          <a:lstStyle/>
          <a:p>
            <a:r>
              <a:rPr lang="en-US" dirty="0"/>
              <a:t>Detecting and preventing the usage of unauthorized wireless devices</a:t>
            </a:r>
          </a:p>
          <a:p>
            <a:r>
              <a:rPr lang="en-US" dirty="0"/>
              <a:t>A set of dedicated passive sensors </a:t>
            </a:r>
          </a:p>
        </p:txBody>
      </p:sp>
      <p:pic>
        <p:nvPicPr>
          <p:cNvPr id="2050" name="Picture 2" descr="Wireless Intrusion Prevention Systems">
            <a:extLst>
              <a:ext uri="{FF2B5EF4-FFF2-40B4-BE49-F238E27FC236}">
                <a16:creationId xmlns:a16="http://schemas.microsoft.com/office/drawing/2014/main" id="{6562D092-EBA8-AA43-AA4E-67B9785A75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925" y="2108950"/>
            <a:ext cx="3669322" cy="258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624C3EB-7229-2D49-8531-869DBE42407A}"/>
              </a:ext>
            </a:extLst>
          </p:cNvPr>
          <p:cNvSpPr/>
          <p:nvPr/>
        </p:nvSpPr>
        <p:spPr>
          <a:xfrm>
            <a:off x="814369" y="4546490"/>
            <a:ext cx="61374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Image source: https://</a:t>
            </a:r>
            <a:r>
              <a:rPr lang="en-US" sz="1200" dirty="0" err="1"/>
              <a:t>www.tutorialspoint.com</a:t>
            </a:r>
            <a:r>
              <a:rPr lang="en-US" sz="1200" dirty="0"/>
              <a:t>/</a:t>
            </a:r>
            <a:r>
              <a:rPr lang="en-US" sz="1200" dirty="0" err="1"/>
              <a:t>wireless_security</a:t>
            </a:r>
            <a:r>
              <a:rPr lang="en-US" sz="1200" dirty="0"/>
              <a:t>/</a:t>
            </a:r>
            <a:r>
              <a:rPr lang="en-US" sz="1200" dirty="0" err="1"/>
              <a:t>wireless_security_tools.htm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24774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02213-C28C-E34F-B263-5BE022DC3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3EB22-8DF7-CD42-B7E6-4207B22B5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https://searchsecurity.techtarget.com/IT-security-auditing-Best-practices-for-conducting-audits</a:t>
            </a:r>
            <a:endParaRPr lang="en-US" dirty="0"/>
          </a:p>
          <a:p>
            <a:r>
              <a:rPr lang="en-US" u="sng" dirty="0">
                <a:hlinkClick r:id="rId3"/>
              </a:rPr>
              <a:t>https://www.tutorialspoint.com/wireless_security/wireless_security_tools.htm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791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idx="1"/>
          </p:nvPr>
        </p:nvSpPr>
        <p:spPr>
          <a:xfrm>
            <a:off x="928947" y="1112867"/>
            <a:ext cx="6172200" cy="3371850"/>
          </a:xfrm>
        </p:spPr>
        <p:txBody>
          <a:bodyPr>
            <a:normAutofit/>
          </a:bodyPr>
          <a:lstStyle/>
          <a:p>
            <a:r>
              <a:rPr lang="en-US" dirty="0"/>
              <a:t>After this module, student will be able to:</a:t>
            </a:r>
          </a:p>
          <a:p>
            <a:pPr lvl="1"/>
            <a:r>
              <a:rPr lang="en-US" sz="2100" dirty="0"/>
              <a:t>Explain what is security audit</a:t>
            </a:r>
          </a:p>
          <a:p>
            <a:pPr lvl="1"/>
            <a:r>
              <a:rPr lang="en-US" sz="2100" dirty="0"/>
              <a:t>Identify the types of security audit</a:t>
            </a:r>
          </a:p>
          <a:p>
            <a:pPr lvl="1"/>
            <a:r>
              <a:rPr lang="en-US" sz="2100" dirty="0"/>
              <a:t>Discuss the best practices for security audit</a:t>
            </a:r>
          </a:p>
          <a:p>
            <a:pPr lvl="1"/>
            <a:r>
              <a:rPr lang="en-US" sz="2100" dirty="0"/>
              <a:t>Discuss the purpose of security audit</a:t>
            </a:r>
          </a:p>
          <a:p>
            <a:pPr lvl="1"/>
            <a:r>
              <a:rPr lang="en-US" sz="2100" dirty="0"/>
              <a:t>Discuss the tools used for security audit</a:t>
            </a:r>
          </a:p>
          <a:p>
            <a:pPr lvl="1"/>
            <a:endParaRPr lang="en-US" sz="19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64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D9A00-9658-C242-B0F5-BC5D4DE49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Audit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DEDC8-4C3C-394E-9C40-CC098C07A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Systematic evaluation of the security</a:t>
            </a:r>
          </a:p>
          <a:p>
            <a:pPr lvl="1"/>
            <a:r>
              <a:rPr lang="en-US" sz="2400" dirty="0"/>
              <a:t>Identify security problems and gaps, as well as system weaknesses</a:t>
            </a:r>
          </a:p>
          <a:p>
            <a:pPr lvl="1"/>
            <a:r>
              <a:rPr lang="en-US" sz="2400" dirty="0"/>
              <a:t>Establish a security baseline that future audits can be compared with</a:t>
            </a:r>
          </a:p>
          <a:p>
            <a:pPr lvl="1"/>
            <a:r>
              <a:rPr lang="en-US" sz="2400" dirty="0"/>
              <a:t>Comply with internal organization security policies</a:t>
            </a:r>
          </a:p>
          <a:p>
            <a:pPr lvl="1"/>
            <a:r>
              <a:rPr lang="en-US" sz="2400" dirty="0"/>
              <a:t>Comply with external regulatory requirements</a:t>
            </a:r>
          </a:p>
          <a:p>
            <a:pPr lvl="1"/>
            <a:r>
              <a:rPr lang="en-US" sz="2400" dirty="0"/>
              <a:t>Determine if security training is adequate</a:t>
            </a:r>
          </a:p>
          <a:p>
            <a:pPr lvl="1"/>
            <a:r>
              <a:rPr lang="en-US" sz="2400" dirty="0"/>
              <a:t>Identify unnecessary 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403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9BB22-EBE1-464E-BBD8-BD2D7819C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Security Audit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53341-2318-9947-9062-6B03757A6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91692"/>
            <a:ext cx="7886700" cy="326350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Internal vs. external security audits">
            <a:extLst>
              <a:ext uri="{FF2B5EF4-FFF2-40B4-BE49-F238E27FC236}">
                <a16:creationId xmlns:a16="http://schemas.microsoft.com/office/drawing/2014/main" id="{8FA86406-BED7-5843-9E19-1C372CBC8A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08" b="9188"/>
          <a:stretch/>
        </p:blipFill>
        <p:spPr bwMode="auto">
          <a:xfrm>
            <a:off x="1854036" y="1521619"/>
            <a:ext cx="5025901" cy="2710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F073B50-FDF1-6841-85DC-F60F2E561D97}"/>
              </a:ext>
            </a:extLst>
          </p:cNvPr>
          <p:cNvSpPr/>
          <p:nvPr/>
        </p:nvSpPr>
        <p:spPr>
          <a:xfrm>
            <a:off x="839644" y="4232031"/>
            <a:ext cx="57956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Image source: https://</a:t>
            </a:r>
            <a:r>
              <a:rPr lang="en-US" sz="1200" dirty="0" err="1"/>
              <a:t>searchcio.techtarget.com</a:t>
            </a:r>
            <a:r>
              <a:rPr lang="en-US" sz="1200" dirty="0"/>
              <a:t>/definition/security-audit</a:t>
            </a:r>
          </a:p>
        </p:txBody>
      </p:sp>
    </p:spTree>
    <p:extLst>
      <p:ext uri="{BB962C8B-B14F-4D97-AF65-F5344CB8AC3E}">
        <p14:creationId xmlns:p14="http://schemas.microsoft.com/office/powerpoint/2010/main" val="3771021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9E675-A9AB-944D-9BC0-B053C10A0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 an Audit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63A02-B27D-BF44-A29B-1DE1DC96C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Network vulnerabilities</a:t>
            </a:r>
          </a:p>
          <a:p>
            <a:r>
              <a:rPr lang="en-US" dirty="0"/>
              <a:t>Security controls</a:t>
            </a:r>
          </a:p>
          <a:p>
            <a:r>
              <a:rPr lang="en-US" dirty="0"/>
              <a:t>Encryption</a:t>
            </a:r>
          </a:p>
          <a:p>
            <a:r>
              <a:rPr lang="en-US" dirty="0"/>
              <a:t>Software systems</a:t>
            </a:r>
          </a:p>
          <a:p>
            <a:r>
              <a:rPr lang="en-US" dirty="0"/>
              <a:t>Architecture management capabilities</a:t>
            </a:r>
          </a:p>
          <a:p>
            <a:r>
              <a:rPr lang="en-US" dirty="0"/>
              <a:t>Telecommunications controls</a:t>
            </a:r>
          </a:p>
          <a:p>
            <a:r>
              <a:rPr lang="en-US" dirty="0"/>
              <a:t>Systems development audit</a:t>
            </a:r>
          </a:p>
          <a:p>
            <a:r>
              <a:rPr lang="en-US" dirty="0"/>
              <a:t>Information processing</a:t>
            </a:r>
          </a:p>
        </p:txBody>
      </p:sp>
    </p:spTree>
    <p:extLst>
      <p:ext uri="{BB962C8B-B14F-4D97-AF65-F5344CB8AC3E}">
        <p14:creationId xmlns:p14="http://schemas.microsoft.com/office/powerpoint/2010/main" val="1366950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FE669-331D-5745-BBAE-BAA22A78E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Involved in a Security Audit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CBD7C-8FC1-B649-AB45-C443ED3E4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Agree on goals</a:t>
            </a:r>
          </a:p>
          <a:p>
            <a:r>
              <a:rPr lang="en-US" dirty="0"/>
              <a:t>Define the scope of the audit</a:t>
            </a:r>
          </a:p>
          <a:p>
            <a:r>
              <a:rPr lang="en-US" dirty="0"/>
              <a:t>Conduct the audit and identify threats</a:t>
            </a:r>
          </a:p>
          <a:p>
            <a:r>
              <a:rPr lang="en-US" dirty="0"/>
              <a:t>Evaluate security and risks</a:t>
            </a:r>
          </a:p>
          <a:p>
            <a:r>
              <a:rPr lang="en-US" dirty="0"/>
              <a:t>Determine the needed controls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244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4E8EE-D8BE-724E-BEE8-9E2FBB749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vs. Assessment vs. Audit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3E987-F727-BE4B-8CD9-E7A960944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audit – validation</a:t>
            </a:r>
          </a:p>
          <a:p>
            <a:r>
              <a:rPr lang="en-US" dirty="0"/>
              <a:t>Test – check a specific system</a:t>
            </a:r>
          </a:p>
          <a:p>
            <a:r>
              <a:rPr lang="en-US" dirty="0"/>
              <a:t>Assessment – a planned test</a:t>
            </a:r>
          </a:p>
        </p:txBody>
      </p:sp>
    </p:spTree>
    <p:extLst>
      <p:ext uri="{BB962C8B-B14F-4D97-AF65-F5344CB8AC3E}">
        <p14:creationId xmlns:p14="http://schemas.microsoft.com/office/powerpoint/2010/main" val="4182110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56C68-E307-C44A-AB6F-3D1E06737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Wireless Security Audit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BE93D-B5C4-3644-AFA3-4AD92D330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Layer 1 Audit</a:t>
            </a:r>
          </a:p>
          <a:p>
            <a:r>
              <a:rPr lang="en-US" dirty="0"/>
              <a:t>Layer 2 Audit</a:t>
            </a:r>
          </a:p>
          <a:p>
            <a:r>
              <a:rPr lang="en-US" dirty="0"/>
              <a:t>WLAN Security Audit</a:t>
            </a:r>
          </a:p>
          <a:p>
            <a:r>
              <a:rPr lang="en-US" dirty="0"/>
              <a:t>Wired Infrastructure Audit</a:t>
            </a:r>
          </a:p>
          <a:p>
            <a:r>
              <a:rPr lang="en-US" dirty="0"/>
              <a:t>Social Engineering Audit</a:t>
            </a:r>
          </a:p>
          <a:p>
            <a:r>
              <a:rPr lang="en-US" dirty="0"/>
              <a:t>Wireless Intrusion Prevention System (WIPS) Audit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532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2AFD1-F534-B040-8BFE-D5BE39788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 1 &amp; 2 Auditing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A2BB1-7F0B-E34C-A610-7FCF1FBED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Layer 1 Audit – determine RF coverage</a:t>
            </a:r>
          </a:p>
          <a:p>
            <a:r>
              <a:rPr lang="en-US" dirty="0"/>
              <a:t>Layer 2 Audit – detect rogue device </a:t>
            </a:r>
          </a:p>
          <a:p>
            <a:r>
              <a:rPr lang="en-US" dirty="0"/>
              <a:t>Tools </a:t>
            </a:r>
          </a:p>
          <a:p>
            <a:pPr lvl="1"/>
            <a:r>
              <a:rPr lang="en-US" dirty="0"/>
              <a:t>Protocol sniffers/analyzers (ex. Wireshark)</a:t>
            </a:r>
          </a:p>
          <a:p>
            <a:pPr lvl="1"/>
            <a:r>
              <a:rPr lang="en-US" dirty="0"/>
              <a:t>2.4/5 GHz signal injectors.</a:t>
            </a:r>
          </a:p>
          <a:p>
            <a:pPr lvl="1"/>
            <a:r>
              <a:rPr lang="en-US" dirty="0"/>
              <a:t>Offensive tools (mdk3, Void11, </a:t>
            </a:r>
            <a:r>
              <a:rPr lang="en-US" dirty="0" err="1"/>
              <a:t>Bugtraq</a:t>
            </a:r>
            <a:r>
              <a:rPr lang="en-US" dirty="0"/>
              <a:t>, </a:t>
            </a:r>
            <a:r>
              <a:rPr lang="en-US" dirty="0" err="1"/>
              <a:t>IKEcrack</a:t>
            </a:r>
            <a:r>
              <a:rPr lang="en-US" dirty="0"/>
              <a:t>, </a:t>
            </a:r>
            <a:r>
              <a:rPr lang="en-US" dirty="0" err="1"/>
              <a:t>FakeAP</a:t>
            </a:r>
            <a:r>
              <a:rPr lang="en-US" dirty="0"/>
              <a:t>, etc.)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424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460</Words>
  <Application>Microsoft Macintosh PowerPoint</Application>
  <PresentationFormat>On-screen Show (16:9)</PresentationFormat>
  <Paragraphs>76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LM 10. Wireless Security Audit</vt:lpstr>
      <vt:lpstr>Learning Objectives</vt:lpstr>
      <vt:lpstr>Security Audit</vt:lpstr>
      <vt:lpstr>Types of Security Audit</vt:lpstr>
      <vt:lpstr>Systems an Audit Cover</vt:lpstr>
      <vt:lpstr>Steps Involved in a Security Audit</vt:lpstr>
      <vt:lpstr>Test vs. Assessment vs. Audit</vt:lpstr>
      <vt:lpstr>Wireless Security Audit</vt:lpstr>
      <vt:lpstr>Layer 1 &amp; 2 Auditing Tool</vt:lpstr>
      <vt:lpstr>WLAN Security Audit Tool</vt:lpstr>
      <vt:lpstr>Wired Infrastructure Audit</vt:lpstr>
      <vt:lpstr>Social Engineering Audit</vt:lpstr>
      <vt:lpstr>Wireless Intrusion Prevention Systems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Kimundi</dc:creator>
  <cp:lastModifiedBy>Lei Li</cp:lastModifiedBy>
  <cp:revision>3</cp:revision>
  <dcterms:created xsi:type="dcterms:W3CDTF">2019-02-15T21:19:03Z</dcterms:created>
  <dcterms:modified xsi:type="dcterms:W3CDTF">2021-12-13T03:03:52Z</dcterms:modified>
</cp:coreProperties>
</file>