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84" r:id="rId2"/>
    <p:sldId id="383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11" r:id="rId13"/>
    <p:sldId id="407" r:id="rId14"/>
    <p:sldId id="408" r:id="rId15"/>
    <p:sldId id="409" r:id="rId16"/>
    <p:sldId id="410" r:id="rId17"/>
    <p:sldId id="39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30027-58A0-8045-8FA1-8854C0E95D19}" v="7" dt="2021-12-05T00:29:25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6840-DA15-8848-BBE0-2C2E4BE4B1DD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64C5-9D59-FA4B-89DE-C4C7F442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2C83-8DBF-4419-BF96-E281A43FC5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 Security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IT4833/6833</a:t>
            </a:r>
          </a:p>
        </p:txBody>
      </p:sp>
    </p:spTree>
    <p:extLst>
      <p:ext uri="{BB962C8B-B14F-4D97-AF65-F5344CB8AC3E}">
        <p14:creationId xmlns:p14="http://schemas.microsoft.com/office/powerpoint/2010/main" val="16068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890C6-9F99-41BB-B0EA-6322FAAFCC3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4138"/>
            <a:ext cx="2057400" cy="273844"/>
          </a:xfrm>
        </p:spPr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4138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74138"/>
            <a:ext cx="2057400" cy="273844"/>
          </a:xfrm>
        </p:spPr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9721-2E5E-A74E-BDA4-3350CBAAF42E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35339185_Security_of_3G_and_LTE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4&amp;ved=0ahUKEwjz6t612-rUAhXHzz4KHV7FAksQFghBMAM&amp;url=https%3A%2F%2Fwww.sans.org%2Freading-room%2Fwhitepapers%2Ftelephone%2Fgsm-standard-an-overview-security-317&amp;usg=AFQjCNEVQqhFN991Ei5NxPmDY5V_wCnSiA&amp;cad=rja" TargetMode="External"/><Relationship Id="rId2" Type="http://schemas.openxmlformats.org/officeDocument/2006/relationships/hyperlink" Target="https://books.google.com/books?id=IHg0JBShDhEC&amp;pg=PA369&amp;lpg=PA369&amp;dq=security+in+first+generation+traditional+wireless+networks&amp;source=bl&amp;ots=l41aXRqaZG&amp;sig=oovVfZ5rO0fHByWNvBH2gxi1eG4&amp;hl=en&amp;sa=X&amp;ved=0ahUKEwj3ysn71-rUAhXLdj4KHc9lBI8Q6AEIMTAC#v=onepage&amp;q=security%20in%20first%20generation%20traditional%20wireless%20networks&amp;f=fal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235339185_Security_of_3G_and_LTE" TargetMode="External"/><Relationship Id="rId4" Type="http://schemas.openxmlformats.org/officeDocument/2006/relationships/hyperlink" Target="https://arxiv.org/pdf/1002.3175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LM 8. </a:t>
            </a:r>
            <a:r>
              <a:rPr lang="en-US" dirty="0"/>
              <a:t>Cellular Network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429000"/>
            <a:ext cx="5543550" cy="1035844"/>
          </a:xfrm>
        </p:spPr>
        <p:txBody>
          <a:bodyPr>
            <a:normAutofit/>
          </a:bodyPr>
          <a:lstStyle/>
          <a:p>
            <a:pPr algn="ctr"/>
            <a:endParaRPr lang="en-US" sz="2175" dirty="0"/>
          </a:p>
          <a:p>
            <a:pPr algn="ctr"/>
            <a:r>
              <a:rPr lang="en-US" sz="2175" dirty="0"/>
              <a:t>Dr. Lei Li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1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2DD1-7296-4847-8499-3FCFDB18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3G (UTMS) Security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EF8D9-1E87-EB4A-A0E5-02BF982B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extension of encryption and integrity protection</a:t>
            </a:r>
          </a:p>
          <a:p>
            <a:r>
              <a:rPr lang="en-US" dirty="0"/>
              <a:t>Protection of the signaling infrastructure in the core</a:t>
            </a:r>
          </a:p>
          <a:p>
            <a:r>
              <a:rPr lang="en-US" dirty="0"/>
              <a:t>network </a:t>
            </a:r>
          </a:p>
          <a:p>
            <a:r>
              <a:rPr lang="en-US" dirty="0"/>
              <a:t>The cryptographic keys derived on the User Services</a:t>
            </a:r>
          </a:p>
          <a:p>
            <a:r>
              <a:rPr lang="en-US" dirty="0"/>
              <a:t>Identity Module (USIM) are longer in UMTS (128-bits)</a:t>
            </a:r>
          </a:p>
          <a:p>
            <a:r>
              <a:rPr lang="en-US" dirty="0"/>
              <a:t>than in GSM (64-bits). </a:t>
            </a:r>
          </a:p>
          <a:p>
            <a:r>
              <a:rPr lang="en-US" dirty="0"/>
              <a:t>Standard encryption algorithms used by 3G were openly published.</a:t>
            </a:r>
          </a:p>
          <a:p>
            <a:r>
              <a:rPr lang="en-US" dirty="0"/>
              <a:t>The definition of standard UMTS authentication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1A6C9-B6C8-5547-9217-82C2599C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8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0107-6E92-BA45-B198-58A8C9A6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LTE Security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7F02-4AE5-3E45-A9C5-6723B124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extended key hierarchy </a:t>
            </a:r>
          </a:p>
          <a:p>
            <a:r>
              <a:rPr lang="en-US" dirty="0"/>
              <a:t>Use even longer cryptographic keys</a:t>
            </a:r>
          </a:p>
          <a:p>
            <a:r>
              <a:rPr lang="en-US" dirty="0"/>
              <a:t>(256-bits) and the inclusion of better cryptographic ciphers.</a:t>
            </a:r>
          </a:p>
          <a:p>
            <a:r>
              <a:rPr lang="en-US" dirty="0"/>
              <a:t>Separation of control plane and user plane</a:t>
            </a:r>
          </a:p>
          <a:p>
            <a:r>
              <a:rPr lang="en-US" dirty="0"/>
              <a:t>Integrated inter-working security for legacy and non-</a:t>
            </a:r>
          </a:p>
          <a:p>
            <a:r>
              <a:rPr lang="en-US" dirty="0"/>
              <a:t>3GPP networks.</a:t>
            </a:r>
          </a:p>
          <a:p>
            <a:r>
              <a:rPr lang="en-US" dirty="0"/>
              <a:t>Greater protection for back-haul link since the physical</a:t>
            </a:r>
          </a:p>
          <a:p>
            <a:r>
              <a:rPr lang="en-US" dirty="0"/>
              <a:t>security of an </a:t>
            </a:r>
            <a:r>
              <a:rPr lang="en-US" dirty="0" err="1"/>
              <a:t>eNB</a:t>
            </a:r>
            <a:r>
              <a:rPr lang="en-US" dirty="0"/>
              <a:t> cannot be trusted.</a:t>
            </a:r>
          </a:p>
          <a:p>
            <a:r>
              <a:rPr lang="en-US" dirty="0"/>
              <a:t>Mutual authentication between a relay node and the network.</a:t>
            </a:r>
          </a:p>
          <a:p>
            <a:r>
              <a:rPr lang="en-US" dirty="0"/>
              <a:t> Requiring the use of the USIM and excluding the GSM SIM.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3A25F-E832-F644-B4F2-6AE04921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2982-B5DE-044B-A54C-A330271D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3G/LTE Security Architecture</a:t>
            </a:r>
          </a:p>
        </p:txBody>
      </p:sp>
      <p:pic>
        <p:nvPicPr>
          <p:cNvPr id="6" name="Content Placeholder 5" descr="3G/LTE Security Architecture">
            <a:extLst>
              <a:ext uri="{FF2B5EF4-FFF2-40B4-BE49-F238E27FC236}">
                <a16:creationId xmlns:a16="http://schemas.microsoft.com/office/drawing/2014/main" id="{A96D62E9-1771-E54E-BEF1-D0C6E233D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73" b="10556"/>
          <a:stretch/>
        </p:blipFill>
        <p:spPr>
          <a:xfrm>
            <a:off x="2085975" y="1485900"/>
            <a:ext cx="4829175" cy="251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8B74B-B35B-F649-9231-EF309199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4BAF9-DA78-864B-8006-96627099CBA5}"/>
              </a:ext>
            </a:extLst>
          </p:cNvPr>
          <p:cNvSpPr txBox="1"/>
          <p:nvPr/>
        </p:nvSpPr>
        <p:spPr>
          <a:xfrm>
            <a:off x="1771650" y="4286250"/>
            <a:ext cx="5600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Image source: </a:t>
            </a:r>
            <a:r>
              <a:rPr lang="en-US" sz="1350" u="sng" dirty="0">
                <a:hlinkClick r:id="rId3"/>
              </a:rPr>
              <a:t>https://www.researchgate.net</a:t>
            </a:r>
            <a:r>
              <a:rPr lang="en-US" sz="1350" u="sng">
                <a:hlinkClick r:id="rId3"/>
              </a:rPr>
              <a:t>/publication/235339185_Security_of_3G_and_LTE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64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19D7-CD42-C54E-96E4-843EA96E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 &amp; 4G Security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5BDC-CB57-B845-961B-8A8D9E4F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access security (NAS) </a:t>
            </a:r>
          </a:p>
          <a:p>
            <a:r>
              <a:rPr lang="en-US" dirty="0"/>
              <a:t>Network domain security (NDS) </a:t>
            </a:r>
          </a:p>
          <a:p>
            <a:r>
              <a:rPr lang="en-US" dirty="0"/>
              <a:t>User domain security (UDS) </a:t>
            </a:r>
          </a:p>
          <a:p>
            <a:r>
              <a:rPr lang="en-US" dirty="0"/>
              <a:t>Application domain security (ADS) </a:t>
            </a:r>
          </a:p>
          <a:p>
            <a:r>
              <a:rPr lang="en-US" dirty="0"/>
              <a:t>Visibility and configurability of security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6F80-7766-DB4A-B67B-51B81ED4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B5ED-7E84-834D-A808-1DBE40EC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Access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65A4-A4A8-1B40-89CE-94F52F90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identity confidentiality</a:t>
            </a:r>
          </a:p>
          <a:p>
            <a:r>
              <a:rPr lang="en-US" dirty="0"/>
              <a:t>Entity authentication and key agreement</a:t>
            </a:r>
          </a:p>
          <a:p>
            <a:r>
              <a:rPr lang="en-US" dirty="0"/>
              <a:t>Data confidentiality and integrity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C050-696C-5348-9168-B9EFA65C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84C5-464F-0449-92BE-D4B738B6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Domain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D9B8-9C81-B043-B47A-2E735341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of the communication between network nodes, located either in the same or in different networks</a:t>
            </a:r>
          </a:p>
          <a:p>
            <a:r>
              <a:rPr lang="en-US" dirty="0"/>
              <a:t> Protect the core network signaling protocols</a:t>
            </a:r>
          </a:p>
          <a:p>
            <a:pPr lvl="1"/>
            <a:r>
              <a:rPr lang="en-US" dirty="0"/>
              <a:t> confidentiality, integrity, authentication and anti-replay protection</a:t>
            </a:r>
          </a:p>
          <a:p>
            <a:pPr lvl="1"/>
            <a:r>
              <a:rPr lang="en-US" dirty="0"/>
              <a:t>Standard procedures based on cryptographic techniques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2AFA0-BE56-6842-9989-151631EC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37B2-0D35-B24C-8057-92A64E7D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Attacks to 3G &amp; 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0112-3747-F246-BD3D-19478249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Crypto-attack</a:t>
            </a:r>
          </a:p>
          <a:p>
            <a:r>
              <a:rPr lang="en-US" dirty="0"/>
              <a:t>Denial of Service attack</a:t>
            </a:r>
          </a:p>
          <a:p>
            <a:r>
              <a:rPr lang="en-US" dirty="0"/>
              <a:t> Side-channel attack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26B63-2E0F-DB44-97CD-8830D81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5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https://books.google.com/books?id=IHg0JBShDhEC&amp;pg=PA369&amp;lpg=PA369&amp;dq=security+in+first+generation+traditional+wireless+networks&amp;source=bl&amp;ots=l41aXRqaZG&amp;sig=oovVfZ5rO0fHByWNvBH2gxi1eG4&amp;hl=en&amp;sa=X&amp;ved=0ahUKEwj3ysn71-rUAhXLdj4KHc9lBI8Q6AEIMTAC#v=onepage&amp;q=security%20in%20first%20generation%20traditional%20wireless%20networks&amp;f=false</a:t>
            </a:r>
            <a:endParaRPr lang="en-US" dirty="0"/>
          </a:p>
          <a:p>
            <a:r>
              <a:rPr lang="en-US" u="sng" dirty="0">
                <a:hlinkClick r:id="rId3"/>
              </a:rPr>
              <a:t>https://www.google.com/url?sa=t&amp;rct=j&amp;q=&amp;esrc=s&amp;source=web&amp;cd=4&amp;ved=0ahUKEwjz6t612-rUAhXHzz4KHV7FAksQFghBMAM&amp;url=https%3A%2F%2Fwww.sans.org%2Freading-room%2Fwhitepapers%2Ftelephone%2Fgsm-standard-an-overview-security-317&amp;usg=AFQjCNEVQqhFN991Ei5NxPmDY5V_wCnSiA&amp;cad=rja</a:t>
            </a:r>
            <a:r>
              <a:rPr lang="en-US" dirty="0"/>
              <a:t> (</a:t>
            </a:r>
          </a:p>
          <a:p>
            <a:r>
              <a:rPr lang="en-US" u="sng" dirty="0">
                <a:hlinkClick r:id="rId4"/>
              </a:rPr>
              <a:t>https://arxiv.org/pdf/1002.3175.pdf</a:t>
            </a:r>
            <a:r>
              <a:rPr lang="en-US" dirty="0"/>
              <a:t> </a:t>
            </a:r>
          </a:p>
          <a:p>
            <a:r>
              <a:rPr lang="en-US" u="sng" dirty="0">
                <a:hlinkClick r:id="rId5"/>
              </a:rPr>
              <a:t>https://www.researchgate.net/publication/235339185_Security_of_3G_and_LTE</a:t>
            </a:r>
            <a:endParaRPr lang="en-US" dirty="0"/>
          </a:p>
          <a:p>
            <a:r>
              <a:rPr lang="en-US" u="sng" dirty="0">
                <a:hlinkClick r:id="rId5"/>
              </a:rPr>
              <a:t>https://www.researchgate.net/publication/235339185_Security_of_3G_and_LTE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https://www.researchgate.net/publication/235339185_Security_of_3G_and_LTE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https://www.researchgate.net/publication/235339185_Security_of_3G_and_LTE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85900" y="1428750"/>
            <a:ext cx="6172200" cy="3371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After this module, a student will be able to:</a:t>
            </a:r>
          </a:p>
          <a:p>
            <a:pPr lvl="0"/>
            <a:r>
              <a:rPr lang="en-US" dirty="0"/>
              <a:t>Describe the security vulnerabilities present in 1G TWN</a:t>
            </a:r>
          </a:p>
          <a:p>
            <a:pPr lvl="0"/>
            <a:r>
              <a:rPr lang="en-US" dirty="0"/>
              <a:t>Describe the security architecture of GSM</a:t>
            </a:r>
          </a:p>
          <a:p>
            <a:pPr lvl="0"/>
            <a:r>
              <a:rPr lang="en-US" dirty="0"/>
              <a:t>Describe the existing issues in GSM security</a:t>
            </a:r>
          </a:p>
          <a:p>
            <a:pPr lvl="0"/>
            <a:r>
              <a:rPr lang="en-US" dirty="0"/>
              <a:t>Discuss the security improvement of 3G and 4G LTE network comparing to GSM</a:t>
            </a:r>
          </a:p>
          <a:p>
            <a:pPr lvl="0"/>
            <a:r>
              <a:rPr lang="en-US" dirty="0"/>
              <a:t>Describe the security features of UMTS (3G) and LTE (4G)</a:t>
            </a:r>
          </a:p>
          <a:p>
            <a:pPr lvl="0"/>
            <a:r>
              <a:rPr lang="en-US" dirty="0"/>
              <a:t>Briefly describe Network Access Security and Network Domain Security.   </a:t>
            </a:r>
          </a:p>
          <a:p>
            <a:pPr lvl="0"/>
            <a:r>
              <a:rPr lang="en-US" dirty="0"/>
              <a:t>Discuss the l attacks on 3G and 4G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1368-37ED-5945-9D90-2F0A5FB7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1G Cellular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A635E-7029-6541-BAF3-6757F5D7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Security </a:t>
            </a:r>
          </a:p>
          <a:p>
            <a:r>
              <a:rPr lang="en-US" dirty="0"/>
              <a:t>Electronic Serial Number (ESN) cloning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BFDA9-319F-374A-8F0C-304F30B6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8F18-D56C-024C-9D06-F50FDBE9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2G Cellular Network (GSM)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083E-869A-D543-BB87-4CDE982E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7B1AF-BAEC-AC49-B247-3220B3D6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2G Cellular Network (GSM)">
            <a:extLst>
              <a:ext uri="{FF2B5EF4-FFF2-40B4-BE49-F238E27FC236}">
                <a16:creationId xmlns:a16="http://schemas.microsoft.com/office/drawing/2014/main" id="{D5F44703-8BA8-5F42-9D91-867FACA3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451610"/>
            <a:ext cx="5686425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467AC-C257-4848-956C-32209AC674E3}"/>
              </a:ext>
            </a:extLst>
          </p:cNvPr>
          <p:cNvSpPr txBox="1"/>
          <p:nvPr/>
        </p:nvSpPr>
        <p:spPr>
          <a:xfrm>
            <a:off x="1314450" y="4572000"/>
            <a:ext cx="6343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www.sans.org</a:t>
            </a:r>
            <a:r>
              <a:rPr lang="en-US" sz="1350" dirty="0"/>
              <a:t>/reading-room/whitepapers/telephone/gsm-standard-an-overview-security-317</a:t>
            </a:r>
          </a:p>
        </p:txBody>
      </p:sp>
    </p:spTree>
    <p:extLst>
      <p:ext uri="{BB962C8B-B14F-4D97-AF65-F5344CB8AC3E}">
        <p14:creationId xmlns:p14="http://schemas.microsoft.com/office/powerpoint/2010/main" val="427224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B7C7-6B81-B04C-AAC4-142F93DB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Security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368E-A0DA-964C-9E30-7629268D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 of the registered subscribers only</a:t>
            </a:r>
          </a:p>
          <a:p>
            <a:r>
              <a:rPr lang="en-US" dirty="0"/>
              <a:t>Secure data transfer through the use of encryption</a:t>
            </a:r>
          </a:p>
          <a:p>
            <a:r>
              <a:rPr lang="en-US" dirty="0"/>
              <a:t>Mobile phones are inoperable without a SIM</a:t>
            </a:r>
          </a:p>
          <a:p>
            <a:r>
              <a:rPr lang="en-US" dirty="0"/>
              <a:t>Duplicate SIMs are not allowed on the network</a:t>
            </a:r>
          </a:p>
          <a:p>
            <a:r>
              <a:rPr lang="en-US" dirty="0"/>
              <a:t>Securely stored 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B466-1E7E-E544-B3EC-92E301E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SM - Authentication">
            <a:extLst>
              <a:ext uri="{FF2B5EF4-FFF2-40B4-BE49-F238E27FC236}">
                <a16:creationId xmlns:a16="http://schemas.microsoft.com/office/drawing/2014/main" id="{405A5F50-1637-DD4A-989A-F838D2CD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-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9307-CFF8-A34F-84DB-CBEED131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9D419-0D63-E14E-947B-4D6550A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GSM - Authentication">
            <a:extLst>
              <a:ext uri="{FF2B5EF4-FFF2-40B4-BE49-F238E27FC236}">
                <a16:creationId xmlns:a16="http://schemas.microsoft.com/office/drawing/2014/main" id="{BC394D65-E956-DE46-9E94-A5B4FFBBA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3" y="1465898"/>
            <a:ext cx="6010275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0713A0-6332-3D40-8BA0-922DFC4C10CA}"/>
              </a:ext>
            </a:extLst>
          </p:cNvPr>
          <p:cNvSpPr txBox="1"/>
          <p:nvPr/>
        </p:nvSpPr>
        <p:spPr>
          <a:xfrm>
            <a:off x="1485900" y="4498695"/>
            <a:ext cx="6343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www.sans.org</a:t>
            </a:r>
            <a:r>
              <a:rPr lang="en-US" sz="1350" dirty="0"/>
              <a:t>/reading-room/whitepapers/telephone/gsm-standard-an-overview-security-317</a:t>
            </a:r>
          </a:p>
        </p:txBody>
      </p:sp>
    </p:spTree>
    <p:extLst>
      <p:ext uri="{BB962C8B-B14F-4D97-AF65-F5344CB8AC3E}">
        <p14:creationId xmlns:p14="http://schemas.microsoft.com/office/powerpoint/2010/main" val="381580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950-513D-0340-8542-50BEA393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GSM-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2F97-5420-8445-BE56-8CB8D674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Mobile Subscriber Identity (IMSI)</a:t>
            </a:r>
          </a:p>
          <a:p>
            <a:r>
              <a:rPr lang="en-US" dirty="0"/>
              <a:t>Temporary Mobile Subscriber Identity (TMSI)</a:t>
            </a:r>
          </a:p>
          <a:p>
            <a:r>
              <a:rPr lang="en-US" dirty="0"/>
              <a:t>IMSI is rarely transmitted after authentication unless it’s absolutely necessary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33BBF-5233-B746-A5AD-0F4B64CF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56CA-DBA3-E44D-B819-D4BC713E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– Encryption &amp; Decryption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47EC-3E44-1846-A98F-15C2223F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Algorithm A3</a:t>
            </a:r>
          </a:p>
          <a:p>
            <a:r>
              <a:rPr lang="en-US" dirty="0"/>
              <a:t>Ciphering Algorithm A5 </a:t>
            </a:r>
          </a:p>
          <a:p>
            <a:r>
              <a:rPr lang="en-US" dirty="0"/>
              <a:t>Ciphering Key Generating Algorithm A8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40D85-2EB8-374F-AF64-37A442DB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9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34C2-8F63-2B4B-9891-DCDF2FA0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Security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E01D-2A87-EA48-A7D6-1E2435AD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Unilateral authentication and vulnerability to the man-in-the-middle attack</a:t>
            </a:r>
          </a:p>
          <a:p>
            <a:r>
              <a:rPr lang="en-US" dirty="0"/>
              <a:t>Flaws in implementation of A3/A8 algorithms</a:t>
            </a:r>
          </a:p>
          <a:p>
            <a:r>
              <a:rPr lang="en-US" dirty="0"/>
              <a:t>SIM card cloning</a:t>
            </a:r>
          </a:p>
          <a:p>
            <a:r>
              <a:rPr lang="en-US" dirty="0"/>
              <a:t>Over-the-air cracking</a:t>
            </a:r>
          </a:p>
          <a:p>
            <a:r>
              <a:rPr lang="en-US" dirty="0"/>
              <a:t>Flaws in cryptographic algorithms</a:t>
            </a:r>
          </a:p>
          <a:p>
            <a:r>
              <a:rPr lang="en-US" dirty="0"/>
              <a:t>Etc.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91343-F46D-4248-8E22-7A01AF95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797</Words>
  <Application>Microsoft Macintosh PowerPoint</Application>
  <PresentationFormat>On-screen Show (16:9)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LM 8. Cellular Network Security</vt:lpstr>
      <vt:lpstr>Learning Outcomes</vt:lpstr>
      <vt:lpstr>1G Cellular Network</vt:lpstr>
      <vt:lpstr>2G Cellular Network (GSM)</vt:lpstr>
      <vt:lpstr>GSM Security Functions</vt:lpstr>
      <vt:lpstr>GSM - Authentication</vt:lpstr>
      <vt:lpstr>GSM- Anonymity</vt:lpstr>
      <vt:lpstr>GSM – Encryption &amp; Decryption</vt:lpstr>
      <vt:lpstr>GSM Security Challenges</vt:lpstr>
      <vt:lpstr>3G (UTMS) Security Improvement</vt:lpstr>
      <vt:lpstr>4G LTE Security Improvement</vt:lpstr>
      <vt:lpstr>3G/LTE Security Architecture</vt:lpstr>
      <vt:lpstr>3G &amp; 4G Security Features</vt:lpstr>
      <vt:lpstr>Network Access Security</vt:lpstr>
      <vt:lpstr>Network Domain Security</vt:lpstr>
      <vt:lpstr>Cyber Attacks to 3G &amp; LTE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Lei Li</cp:lastModifiedBy>
  <cp:revision>3</cp:revision>
  <dcterms:created xsi:type="dcterms:W3CDTF">2019-02-15T21:19:03Z</dcterms:created>
  <dcterms:modified xsi:type="dcterms:W3CDTF">2021-12-05T00:30:24Z</dcterms:modified>
</cp:coreProperties>
</file>