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5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2" r:id="rId12"/>
    <p:sldId id="279" r:id="rId13"/>
    <p:sldId id="280" r:id="rId14"/>
    <p:sldId id="281" r:id="rId15"/>
    <p:sldId id="273" r:id="rId16"/>
    <p:sldId id="277" r:id="rId17"/>
    <p:sldId id="275" r:id="rId18"/>
    <p:sldId id="276" r:id="rId19"/>
    <p:sldId id="27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26BA5-69F8-7542-9BD5-97FA48E9AC94}" v="93" dt="2020-12-27T19:17:29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673"/>
  </p:normalViewPr>
  <p:slideViewPr>
    <p:cSldViewPr snapToGrid="0" snapToObjects="1" showGuides="1">
      <p:cViewPr varScale="1">
        <p:scale>
          <a:sx n="138" d="100"/>
          <a:sy n="138" d="100"/>
        </p:scale>
        <p:origin x="192" y="1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 Li" userId="ef082f19-97a4-40f7-8ec1-0e91bb2b2192" providerId="ADAL" clId="{D990D87B-EAC3-6C45-921B-A4683293EF68}"/>
    <pc:docChg chg="undo custSel addSld delSld modSld">
      <pc:chgData name="Lei Li" userId="ef082f19-97a4-40f7-8ec1-0e91bb2b2192" providerId="ADAL" clId="{D990D87B-EAC3-6C45-921B-A4683293EF68}" dt="2020-12-25T02:12:53.712" v="2006"/>
      <pc:docMkLst>
        <pc:docMk/>
      </pc:docMkLst>
      <pc:sldChg chg="modSp mod">
        <pc:chgData name="Lei Li" userId="ef082f19-97a4-40f7-8ec1-0e91bb2b2192" providerId="ADAL" clId="{D990D87B-EAC3-6C45-921B-A4683293EF68}" dt="2020-12-24T19:29:33.092" v="18" actId="20577"/>
        <pc:sldMkLst>
          <pc:docMk/>
          <pc:sldMk cId="2503590105" sldId="256"/>
        </pc:sldMkLst>
        <pc:spChg chg="mod">
          <ac:chgData name="Lei Li" userId="ef082f19-97a4-40f7-8ec1-0e91bb2b2192" providerId="ADAL" clId="{D990D87B-EAC3-6C45-921B-A4683293EF68}" dt="2020-12-24T19:29:33.092" v="18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D990D87B-EAC3-6C45-921B-A4683293EF68}" dt="2020-12-24T20:00:41.330" v="171"/>
        <pc:sldMkLst>
          <pc:docMk/>
          <pc:sldMk cId="3238765989" sldId="257"/>
        </pc:sldMkLst>
        <pc:spChg chg="mod">
          <ac:chgData name="Lei Li" userId="ef082f19-97a4-40f7-8ec1-0e91bb2b2192" providerId="ADAL" clId="{D990D87B-EAC3-6C45-921B-A4683293EF68}" dt="2020-12-24T19:58:14.485" v="64" actId="20577"/>
          <ac:spMkLst>
            <pc:docMk/>
            <pc:sldMk cId="3238765989" sldId="257"/>
            <ac:spMk id="2" creationId="{83AB6E9D-7E98-7843-AF3C-B09DD2165796}"/>
          </ac:spMkLst>
        </pc:spChg>
        <pc:spChg chg="mod">
          <ac:chgData name="Lei Li" userId="ef082f19-97a4-40f7-8ec1-0e91bb2b2192" providerId="ADAL" clId="{D990D87B-EAC3-6C45-921B-A4683293EF68}" dt="2020-12-24T20:00:41.330" v="171"/>
          <ac:spMkLst>
            <pc:docMk/>
            <pc:sldMk cId="3238765989" sldId="257"/>
            <ac:spMk id="3" creationId="{913DA2BC-5297-5B4B-9D31-77ACA01D6B50}"/>
          </ac:spMkLst>
        </pc:spChg>
      </pc:sldChg>
      <pc:sldChg chg="del">
        <pc:chgData name="Lei Li" userId="ef082f19-97a4-40f7-8ec1-0e91bb2b2192" providerId="ADAL" clId="{D990D87B-EAC3-6C45-921B-A4683293EF68}" dt="2020-12-24T19:59:07.620" v="121" actId="2696"/>
        <pc:sldMkLst>
          <pc:docMk/>
          <pc:sldMk cId="985070985" sldId="258"/>
        </pc:sldMkLst>
      </pc:sldChg>
      <pc:sldChg chg="del">
        <pc:chgData name="Lei Li" userId="ef082f19-97a4-40f7-8ec1-0e91bb2b2192" providerId="ADAL" clId="{D990D87B-EAC3-6C45-921B-A4683293EF68}" dt="2020-12-24T19:59:07.991" v="122" actId="2696"/>
        <pc:sldMkLst>
          <pc:docMk/>
          <pc:sldMk cId="6270038" sldId="259"/>
        </pc:sldMkLst>
      </pc:sldChg>
      <pc:sldChg chg="modSp mod">
        <pc:chgData name="Lei Li" userId="ef082f19-97a4-40f7-8ec1-0e91bb2b2192" providerId="ADAL" clId="{D990D87B-EAC3-6C45-921B-A4683293EF68}" dt="2020-12-25T01:45:37.713" v="1594" actId="20577"/>
        <pc:sldMkLst>
          <pc:docMk/>
          <pc:sldMk cId="2686351654" sldId="260"/>
        </pc:sldMkLst>
        <pc:spChg chg="mod">
          <ac:chgData name="Lei Li" userId="ef082f19-97a4-40f7-8ec1-0e91bb2b2192" providerId="ADAL" clId="{D990D87B-EAC3-6C45-921B-A4683293EF68}" dt="2020-12-25T01:45:37.713" v="1594" actId="20577"/>
          <ac:spMkLst>
            <pc:docMk/>
            <pc:sldMk cId="2686351654" sldId="260"/>
            <ac:spMk id="3" creationId="{DBE6C686-1D63-F045-B38D-E7FD311172C3}"/>
          </ac:spMkLst>
        </pc:spChg>
      </pc:sldChg>
      <pc:sldChg chg="del">
        <pc:chgData name="Lei Li" userId="ef082f19-97a4-40f7-8ec1-0e91bb2b2192" providerId="ADAL" clId="{D990D87B-EAC3-6C45-921B-A4683293EF68}" dt="2020-12-24T19:59:08.387" v="123" actId="2696"/>
        <pc:sldMkLst>
          <pc:docMk/>
          <pc:sldMk cId="3380566987" sldId="261"/>
        </pc:sldMkLst>
      </pc:sldChg>
      <pc:sldChg chg="addSp delSp modSp new mod">
        <pc:chgData name="Lei Li" userId="ef082f19-97a4-40f7-8ec1-0e91bb2b2192" providerId="ADAL" clId="{D990D87B-EAC3-6C45-921B-A4683293EF68}" dt="2020-12-24T20:47:05.163" v="1495" actId="13244"/>
        <pc:sldMkLst>
          <pc:docMk/>
          <pc:sldMk cId="3500994766" sldId="261"/>
        </pc:sldMkLst>
        <pc:spChg chg="mod ord">
          <ac:chgData name="Lei Li" userId="ef082f19-97a4-40f7-8ec1-0e91bb2b2192" providerId="ADAL" clId="{D990D87B-EAC3-6C45-921B-A4683293EF68}" dt="2020-12-24T20:47:05.163" v="1495" actId="13244"/>
          <ac:spMkLst>
            <pc:docMk/>
            <pc:sldMk cId="3500994766" sldId="261"/>
            <ac:spMk id="2" creationId="{06FE93B2-E8D3-D043-9046-6B4D9B86F328}"/>
          </ac:spMkLst>
        </pc:spChg>
        <pc:spChg chg="del mod">
          <ac:chgData name="Lei Li" userId="ef082f19-97a4-40f7-8ec1-0e91bb2b2192" providerId="ADAL" clId="{D990D87B-EAC3-6C45-921B-A4683293EF68}" dt="2020-12-24T20:01:26.429" v="178" actId="478"/>
          <ac:spMkLst>
            <pc:docMk/>
            <pc:sldMk cId="3500994766" sldId="261"/>
            <ac:spMk id="3" creationId="{2DB268F4-037A-D149-91C3-DEE6EBB0738D}"/>
          </ac:spMkLst>
        </pc:spChg>
        <pc:spChg chg="add del mod">
          <ac:chgData name="Lei Li" userId="ef082f19-97a4-40f7-8ec1-0e91bb2b2192" providerId="ADAL" clId="{D990D87B-EAC3-6C45-921B-A4683293EF68}" dt="2020-12-24T20:45:39.129" v="1493" actId="478"/>
          <ac:spMkLst>
            <pc:docMk/>
            <pc:sldMk cId="3500994766" sldId="261"/>
            <ac:spMk id="6" creationId="{E28F42E3-ABAA-8E48-BE3B-01B35E3C5BD3}"/>
          </ac:spMkLst>
        </pc:spChg>
        <pc:spChg chg="add mod">
          <ac:chgData name="Lei Li" userId="ef082f19-97a4-40f7-8ec1-0e91bb2b2192" providerId="ADAL" clId="{D990D87B-EAC3-6C45-921B-A4683293EF68}" dt="2020-12-24T20:01:37.757" v="181" actId="14100"/>
          <ac:spMkLst>
            <pc:docMk/>
            <pc:sldMk cId="3500994766" sldId="261"/>
            <ac:spMk id="7" creationId="{3403F235-D2C9-B54E-949C-6B4185746E36}"/>
          </ac:spMkLst>
        </pc:spChg>
        <pc:picChg chg="add mod">
          <ac:chgData name="Lei Li" userId="ef082f19-97a4-40f7-8ec1-0e91bb2b2192" providerId="ADAL" clId="{D990D87B-EAC3-6C45-921B-A4683293EF68}" dt="2020-12-24T20:46:57.188" v="1494" actId="13244"/>
          <ac:picMkLst>
            <pc:docMk/>
            <pc:sldMk cId="3500994766" sldId="261"/>
            <ac:picMk id="1025" creationId="{A56A8F55-EB1F-0843-A300-4084550154A8}"/>
          </ac:picMkLst>
        </pc:picChg>
      </pc:sldChg>
      <pc:sldChg chg="modSp new mod">
        <pc:chgData name="Lei Li" userId="ef082f19-97a4-40f7-8ec1-0e91bb2b2192" providerId="ADAL" clId="{D990D87B-EAC3-6C45-921B-A4683293EF68}" dt="2020-12-24T20:04:51.101" v="269"/>
        <pc:sldMkLst>
          <pc:docMk/>
          <pc:sldMk cId="365834913" sldId="262"/>
        </pc:sldMkLst>
        <pc:spChg chg="mod">
          <ac:chgData name="Lei Li" userId="ef082f19-97a4-40f7-8ec1-0e91bb2b2192" providerId="ADAL" clId="{D990D87B-EAC3-6C45-921B-A4683293EF68}" dt="2020-12-24T20:04:51.101" v="269"/>
          <ac:spMkLst>
            <pc:docMk/>
            <pc:sldMk cId="365834913" sldId="262"/>
            <ac:spMk id="2" creationId="{CA64FA89-6527-654E-AB3F-0220F4C4ADB0}"/>
          </ac:spMkLst>
        </pc:spChg>
        <pc:spChg chg="mod">
          <ac:chgData name="Lei Li" userId="ef082f19-97a4-40f7-8ec1-0e91bb2b2192" providerId="ADAL" clId="{D990D87B-EAC3-6C45-921B-A4683293EF68}" dt="2020-12-24T20:04:33.256" v="268" actId="20577"/>
          <ac:spMkLst>
            <pc:docMk/>
            <pc:sldMk cId="365834913" sldId="262"/>
            <ac:spMk id="3" creationId="{83A0C4F1-C1D3-CB44-B402-DEE2AD3B87A2}"/>
          </ac:spMkLst>
        </pc:spChg>
      </pc:sldChg>
      <pc:sldChg chg="del">
        <pc:chgData name="Lei Li" userId="ef082f19-97a4-40f7-8ec1-0e91bb2b2192" providerId="ADAL" clId="{D990D87B-EAC3-6C45-921B-A4683293EF68}" dt="2020-12-24T19:59:08.758" v="124" actId="2696"/>
        <pc:sldMkLst>
          <pc:docMk/>
          <pc:sldMk cId="2734512738" sldId="262"/>
        </pc:sldMkLst>
      </pc:sldChg>
      <pc:sldChg chg="modSp new mod">
        <pc:chgData name="Lei Li" userId="ef082f19-97a4-40f7-8ec1-0e91bb2b2192" providerId="ADAL" clId="{D990D87B-EAC3-6C45-921B-A4683293EF68}" dt="2020-12-24T20:10:23.306" v="638" actId="20577"/>
        <pc:sldMkLst>
          <pc:docMk/>
          <pc:sldMk cId="345660090" sldId="263"/>
        </pc:sldMkLst>
        <pc:spChg chg="mod">
          <ac:chgData name="Lei Li" userId="ef082f19-97a4-40f7-8ec1-0e91bb2b2192" providerId="ADAL" clId="{D990D87B-EAC3-6C45-921B-A4683293EF68}" dt="2020-12-24T20:05:43.561" v="302" actId="20577"/>
          <ac:spMkLst>
            <pc:docMk/>
            <pc:sldMk cId="345660090" sldId="263"/>
            <ac:spMk id="2" creationId="{FF1B1EF4-BFA9-924D-AE9C-5D6A04AA28CF}"/>
          </ac:spMkLst>
        </pc:spChg>
        <pc:spChg chg="mod">
          <ac:chgData name="Lei Li" userId="ef082f19-97a4-40f7-8ec1-0e91bb2b2192" providerId="ADAL" clId="{D990D87B-EAC3-6C45-921B-A4683293EF68}" dt="2020-12-24T20:10:23.306" v="638" actId="20577"/>
          <ac:spMkLst>
            <pc:docMk/>
            <pc:sldMk cId="345660090" sldId="263"/>
            <ac:spMk id="3" creationId="{8F27CAE9-7E52-D442-8FF4-219B850CE7E3}"/>
          </ac:spMkLst>
        </pc:spChg>
      </pc:sldChg>
      <pc:sldChg chg="del">
        <pc:chgData name="Lei Li" userId="ef082f19-97a4-40f7-8ec1-0e91bb2b2192" providerId="ADAL" clId="{D990D87B-EAC3-6C45-921B-A4683293EF68}" dt="2020-12-24T19:59:09.109" v="125" actId="2696"/>
        <pc:sldMkLst>
          <pc:docMk/>
          <pc:sldMk cId="2996870701" sldId="263"/>
        </pc:sldMkLst>
      </pc:sldChg>
      <pc:sldChg chg="modSp new mod">
        <pc:chgData name="Lei Li" userId="ef082f19-97a4-40f7-8ec1-0e91bb2b2192" providerId="ADAL" clId="{D990D87B-EAC3-6C45-921B-A4683293EF68}" dt="2020-12-24T20:16:15.392" v="751" actId="20577"/>
        <pc:sldMkLst>
          <pc:docMk/>
          <pc:sldMk cId="721456740" sldId="264"/>
        </pc:sldMkLst>
        <pc:spChg chg="mod">
          <ac:chgData name="Lei Li" userId="ef082f19-97a4-40f7-8ec1-0e91bb2b2192" providerId="ADAL" clId="{D990D87B-EAC3-6C45-921B-A4683293EF68}" dt="2020-12-24T20:16:15.392" v="751" actId="20577"/>
          <ac:spMkLst>
            <pc:docMk/>
            <pc:sldMk cId="721456740" sldId="264"/>
            <ac:spMk id="2" creationId="{99EE7008-ECA5-E448-805F-69FCD106CDA8}"/>
          </ac:spMkLst>
        </pc:spChg>
        <pc:spChg chg="mod">
          <ac:chgData name="Lei Li" userId="ef082f19-97a4-40f7-8ec1-0e91bb2b2192" providerId="ADAL" clId="{D990D87B-EAC3-6C45-921B-A4683293EF68}" dt="2020-12-24T20:12:43.224" v="737" actId="20577"/>
          <ac:spMkLst>
            <pc:docMk/>
            <pc:sldMk cId="721456740" sldId="264"/>
            <ac:spMk id="3" creationId="{D833B91C-1B15-4D4A-A02A-A59FC369B00A}"/>
          </ac:spMkLst>
        </pc:spChg>
      </pc:sldChg>
      <pc:sldChg chg="del">
        <pc:chgData name="Lei Li" userId="ef082f19-97a4-40f7-8ec1-0e91bb2b2192" providerId="ADAL" clId="{D990D87B-EAC3-6C45-921B-A4683293EF68}" dt="2020-12-24T19:59:09.696" v="126" actId="2696"/>
        <pc:sldMkLst>
          <pc:docMk/>
          <pc:sldMk cId="1766044234" sldId="264"/>
        </pc:sldMkLst>
      </pc:sldChg>
      <pc:sldChg chg="addSp delSp modSp new mod">
        <pc:chgData name="Lei Li" userId="ef082f19-97a4-40f7-8ec1-0e91bb2b2192" providerId="ADAL" clId="{D990D87B-EAC3-6C45-921B-A4683293EF68}" dt="2020-12-24T20:47:45.640" v="1498" actId="478"/>
        <pc:sldMkLst>
          <pc:docMk/>
          <pc:sldMk cId="3108800988" sldId="265"/>
        </pc:sldMkLst>
        <pc:spChg chg="mod ord">
          <ac:chgData name="Lei Li" userId="ef082f19-97a4-40f7-8ec1-0e91bb2b2192" providerId="ADAL" clId="{D990D87B-EAC3-6C45-921B-A4683293EF68}" dt="2020-12-24T20:47:33.009" v="1496" actId="13244"/>
          <ac:spMkLst>
            <pc:docMk/>
            <pc:sldMk cId="3108800988" sldId="265"/>
            <ac:spMk id="2" creationId="{BFAE0E53-B501-4143-A6E1-2C0825E28548}"/>
          </ac:spMkLst>
        </pc:spChg>
        <pc:spChg chg="del">
          <ac:chgData name="Lei Li" userId="ef082f19-97a4-40f7-8ec1-0e91bb2b2192" providerId="ADAL" clId="{D990D87B-EAC3-6C45-921B-A4683293EF68}" dt="2020-12-24T20:47:45.640" v="1498" actId="478"/>
          <ac:spMkLst>
            <pc:docMk/>
            <pc:sldMk cId="3108800988" sldId="265"/>
            <ac:spMk id="3" creationId="{5101031D-CC8C-814A-B2E5-7D4763F723BD}"/>
          </ac:spMkLst>
        </pc:spChg>
        <pc:spChg chg="add mod ord">
          <ac:chgData name="Lei Li" userId="ef082f19-97a4-40f7-8ec1-0e91bb2b2192" providerId="ADAL" clId="{D990D87B-EAC3-6C45-921B-A4683293EF68}" dt="2020-12-24T20:47:38.227" v="1497" actId="13244"/>
          <ac:spMkLst>
            <pc:docMk/>
            <pc:sldMk cId="3108800988" sldId="265"/>
            <ac:spMk id="7" creationId="{D904A06A-4291-B343-ACCC-6B356EAC66BE}"/>
          </ac:spMkLst>
        </pc:spChg>
        <pc:picChg chg="add mod">
          <ac:chgData name="Lei Li" userId="ef082f19-97a4-40f7-8ec1-0e91bb2b2192" providerId="ADAL" clId="{D990D87B-EAC3-6C45-921B-A4683293EF68}" dt="2020-12-24T20:16:52.395" v="779" actId="14100"/>
          <ac:picMkLst>
            <pc:docMk/>
            <pc:sldMk cId="3108800988" sldId="265"/>
            <ac:picMk id="6" creationId="{A00FFA4C-C2EE-1741-9DB3-2DF1DEE71230}"/>
          </ac:picMkLst>
        </pc:picChg>
      </pc:sldChg>
      <pc:sldChg chg="del">
        <pc:chgData name="Lei Li" userId="ef082f19-97a4-40f7-8ec1-0e91bb2b2192" providerId="ADAL" clId="{D990D87B-EAC3-6C45-921B-A4683293EF68}" dt="2020-12-24T19:59:10.327" v="127" actId="2696"/>
        <pc:sldMkLst>
          <pc:docMk/>
          <pc:sldMk cId="4006464437" sldId="265"/>
        </pc:sldMkLst>
      </pc:sldChg>
      <pc:sldChg chg="del">
        <pc:chgData name="Lei Li" userId="ef082f19-97a4-40f7-8ec1-0e91bb2b2192" providerId="ADAL" clId="{D990D87B-EAC3-6C45-921B-A4683293EF68}" dt="2020-12-24T19:59:10.843" v="128" actId="2696"/>
        <pc:sldMkLst>
          <pc:docMk/>
          <pc:sldMk cId="1643245134" sldId="266"/>
        </pc:sldMkLst>
      </pc:sldChg>
      <pc:sldChg chg="modSp new mod">
        <pc:chgData name="Lei Li" userId="ef082f19-97a4-40f7-8ec1-0e91bb2b2192" providerId="ADAL" clId="{D990D87B-EAC3-6C45-921B-A4683293EF68}" dt="2020-12-24T20:18:54.882" v="886" actId="20577"/>
        <pc:sldMkLst>
          <pc:docMk/>
          <pc:sldMk cId="3492375759" sldId="266"/>
        </pc:sldMkLst>
        <pc:spChg chg="mod">
          <ac:chgData name="Lei Li" userId="ef082f19-97a4-40f7-8ec1-0e91bb2b2192" providerId="ADAL" clId="{D990D87B-EAC3-6C45-921B-A4683293EF68}" dt="2020-12-24T20:18:06.993" v="804" actId="20577"/>
          <ac:spMkLst>
            <pc:docMk/>
            <pc:sldMk cId="3492375759" sldId="266"/>
            <ac:spMk id="2" creationId="{D5D54AA1-3B09-144A-AB17-7166F7182D90}"/>
          </ac:spMkLst>
        </pc:spChg>
        <pc:spChg chg="mod">
          <ac:chgData name="Lei Li" userId="ef082f19-97a4-40f7-8ec1-0e91bb2b2192" providerId="ADAL" clId="{D990D87B-EAC3-6C45-921B-A4683293EF68}" dt="2020-12-24T20:18:54.882" v="886" actId="20577"/>
          <ac:spMkLst>
            <pc:docMk/>
            <pc:sldMk cId="3492375759" sldId="266"/>
            <ac:spMk id="3" creationId="{F4859F19-A54A-0A4B-A1C4-3A34E4421324}"/>
          </ac:spMkLst>
        </pc:spChg>
      </pc:sldChg>
      <pc:sldChg chg="del">
        <pc:chgData name="Lei Li" userId="ef082f19-97a4-40f7-8ec1-0e91bb2b2192" providerId="ADAL" clId="{D990D87B-EAC3-6C45-921B-A4683293EF68}" dt="2020-12-24T19:59:12.945" v="129" actId="2696"/>
        <pc:sldMkLst>
          <pc:docMk/>
          <pc:sldMk cId="725491644" sldId="267"/>
        </pc:sldMkLst>
      </pc:sldChg>
      <pc:sldChg chg="modSp new mod">
        <pc:chgData name="Lei Li" userId="ef082f19-97a4-40f7-8ec1-0e91bb2b2192" providerId="ADAL" clId="{D990D87B-EAC3-6C45-921B-A4683293EF68}" dt="2020-12-24T20:21:01.861" v="1011" actId="20577"/>
        <pc:sldMkLst>
          <pc:docMk/>
          <pc:sldMk cId="3927935069" sldId="267"/>
        </pc:sldMkLst>
        <pc:spChg chg="mod">
          <ac:chgData name="Lei Li" userId="ef082f19-97a4-40f7-8ec1-0e91bb2b2192" providerId="ADAL" clId="{D990D87B-EAC3-6C45-921B-A4683293EF68}" dt="2020-12-24T20:19:29.313" v="919" actId="20577"/>
          <ac:spMkLst>
            <pc:docMk/>
            <pc:sldMk cId="3927935069" sldId="267"/>
            <ac:spMk id="2" creationId="{1330C207-60DB-B649-9698-A7527E7E908C}"/>
          </ac:spMkLst>
        </pc:spChg>
        <pc:spChg chg="mod">
          <ac:chgData name="Lei Li" userId="ef082f19-97a4-40f7-8ec1-0e91bb2b2192" providerId="ADAL" clId="{D990D87B-EAC3-6C45-921B-A4683293EF68}" dt="2020-12-24T20:21:01.861" v="1011" actId="20577"/>
          <ac:spMkLst>
            <pc:docMk/>
            <pc:sldMk cId="3927935069" sldId="267"/>
            <ac:spMk id="3" creationId="{3C75B8C2-6F0E-254A-AB6E-494B289BD266}"/>
          </ac:spMkLst>
        </pc:spChg>
      </pc:sldChg>
      <pc:sldChg chg="modSp new mod">
        <pc:chgData name="Lei Li" userId="ef082f19-97a4-40f7-8ec1-0e91bb2b2192" providerId="ADAL" clId="{D990D87B-EAC3-6C45-921B-A4683293EF68}" dt="2020-12-24T20:25:02.300" v="1072" actId="20577"/>
        <pc:sldMkLst>
          <pc:docMk/>
          <pc:sldMk cId="1826825211" sldId="268"/>
        </pc:sldMkLst>
        <pc:spChg chg="mod">
          <ac:chgData name="Lei Li" userId="ef082f19-97a4-40f7-8ec1-0e91bb2b2192" providerId="ADAL" clId="{D990D87B-EAC3-6C45-921B-A4683293EF68}" dt="2020-12-24T20:22:08.781" v="1022" actId="20577"/>
          <ac:spMkLst>
            <pc:docMk/>
            <pc:sldMk cId="1826825211" sldId="268"/>
            <ac:spMk id="2" creationId="{5593912D-2B31-8643-9C27-5D662A6C262F}"/>
          </ac:spMkLst>
        </pc:spChg>
        <pc:spChg chg="mod">
          <ac:chgData name="Lei Li" userId="ef082f19-97a4-40f7-8ec1-0e91bb2b2192" providerId="ADAL" clId="{D990D87B-EAC3-6C45-921B-A4683293EF68}" dt="2020-12-24T20:23:16.773" v="1044" actId="20577"/>
          <ac:spMkLst>
            <pc:docMk/>
            <pc:sldMk cId="1826825211" sldId="268"/>
            <ac:spMk id="3" creationId="{73E4A2BD-E8BE-784B-A070-2E2615A6FF80}"/>
          </ac:spMkLst>
        </pc:spChg>
        <pc:spChg chg="mod">
          <ac:chgData name="Lei Li" userId="ef082f19-97a4-40f7-8ec1-0e91bb2b2192" providerId="ADAL" clId="{D990D87B-EAC3-6C45-921B-A4683293EF68}" dt="2020-12-24T20:25:02.300" v="1072" actId="20577"/>
          <ac:spMkLst>
            <pc:docMk/>
            <pc:sldMk cId="1826825211" sldId="268"/>
            <ac:spMk id="4" creationId="{973E1822-418C-FE44-A166-1310B5E52F7E}"/>
          </ac:spMkLst>
        </pc:spChg>
      </pc:sldChg>
      <pc:sldChg chg="modSp new mod">
        <pc:chgData name="Lei Li" userId="ef082f19-97a4-40f7-8ec1-0e91bb2b2192" providerId="ADAL" clId="{D990D87B-EAC3-6C45-921B-A4683293EF68}" dt="2020-12-24T20:35:53.718" v="1320" actId="15"/>
        <pc:sldMkLst>
          <pc:docMk/>
          <pc:sldMk cId="2382408208" sldId="269"/>
        </pc:sldMkLst>
        <pc:spChg chg="mod">
          <ac:chgData name="Lei Li" userId="ef082f19-97a4-40f7-8ec1-0e91bb2b2192" providerId="ADAL" clId="{D990D87B-EAC3-6C45-921B-A4683293EF68}" dt="2020-12-24T20:30:20.604" v="1132" actId="20577"/>
          <ac:spMkLst>
            <pc:docMk/>
            <pc:sldMk cId="2382408208" sldId="269"/>
            <ac:spMk id="2" creationId="{119A0CA7-5726-F442-B2A8-A61A1E6F6F60}"/>
          </ac:spMkLst>
        </pc:spChg>
        <pc:spChg chg="mod">
          <ac:chgData name="Lei Li" userId="ef082f19-97a4-40f7-8ec1-0e91bb2b2192" providerId="ADAL" clId="{D990D87B-EAC3-6C45-921B-A4683293EF68}" dt="2020-12-24T20:35:53.718" v="1320" actId="15"/>
          <ac:spMkLst>
            <pc:docMk/>
            <pc:sldMk cId="2382408208" sldId="269"/>
            <ac:spMk id="3" creationId="{65AC04A9-F2AB-AC46-987A-082D427BF946}"/>
          </ac:spMkLst>
        </pc:spChg>
      </pc:sldChg>
      <pc:sldChg chg="modSp new mod">
        <pc:chgData name="Lei Li" userId="ef082f19-97a4-40f7-8ec1-0e91bb2b2192" providerId="ADAL" clId="{D990D87B-EAC3-6C45-921B-A4683293EF68}" dt="2020-12-25T01:53:22.323" v="1749" actId="20577"/>
        <pc:sldMkLst>
          <pc:docMk/>
          <pc:sldMk cId="1531292215" sldId="270"/>
        </pc:sldMkLst>
        <pc:spChg chg="mod">
          <ac:chgData name="Lei Li" userId="ef082f19-97a4-40f7-8ec1-0e91bb2b2192" providerId="ADAL" clId="{D990D87B-EAC3-6C45-921B-A4683293EF68}" dt="2020-12-25T01:49:02.675" v="1667" actId="20577"/>
          <ac:spMkLst>
            <pc:docMk/>
            <pc:sldMk cId="1531292215" sldId="270"/>
            <ac:spMk id="2" creationId="{9938A2C0-D8EC-9342-806D-185A20980DC0}"/>
          </ac:spMkLst>
        </pc:spChg>
        <pc:spChg chg="mod">
          <ac:chgData name="Lei Li" userId="ef082f19-97a4-40f7-8ec1-0e91bb2b2192" providerId="ADAL" clId="{D990D87B-EAC3-6C45-921B-A4683293EF68}" dt="2020-12-25T01:53:22.323" v="1749" actId="20577"/>
          <ac:spMkLst>
            <pc:docMk/>
            <pc:sldMk cId="1531292215" sldId="270"/>
            <ac:spMk id="3" creationId="{56767234-B07B-0B45-91B3-56EB0FADABFC}"/>
          </ac:spMkLst>
        </pc:spChg>
      </pc:sldChg>
      <pc:sldChg chg="modSp new mod">
        <pc:chgData name="Lei Li" userId="ef082f19-97a4-40f7-8ec1-0e91bb2b2192" providerId="ADAL" clId="{D990D87B-EAC3-6C45-921B-A4683293EF68}" dt="2020-12-25T02:04:16.296" v="1803"/>
        <pc:sldMkLst>
          <pc:docMk/>
          <pc:sldMk cId="2657758910" sldId="271"/>
        </pc:sldMkLst>
        <pc:spChg chg="mod">
          <ac:chgData name="Lei Li" userId="ef082f19-97a4-40f7-8ec1-0e91bb2b2192" providerId="ADAL" clId="{D990D87B-EAC3-6C45-921B-A4683293EF68}" dt="2020-12-25T01:55:59.365" v="1778" actId="20577"/>
          <ac:spMkLst>
            <pc:docMk/>
            <pc:sldMk cId="2657758910" sldId="271"/>
            <ac:spMk id="2" creationId="{5522C9A9-68BF-454F-9DA1-DFF1B7B0FF6A}"/>
          </ac:spMkLst>
        </pc:spChg>
        <pc:spChg chg="mod">
          <ac:chgData name="Lei Li" userId="ef082f19-97a4-40f7-8ec1-0e91bb2b2192" providerId="ADAL" clId="{D990D87B-EAC3-6C45-921B-A4683293EF68}" dt="2020-12-25T02:04:16.296" v="1803"/>
          <ac:spMkLst>
            <pc:docMk/>
            <pc:sldMk cId="2657758910" sldId="271"/>
            <ac:spMk id="3" creationId="{F6E732EE-0941-FA4E-8DB6-64DE61C5D343}"/>
          </ac:spMkLst>
        </pc:spChg>
      </pc:sldChg>
      <pc:sldChg chg="modSp new mod">
        <pc:chgData name="Lei Li" userId="ef082f19-97a4-40f7-8ec1-0e91bb2b2192" providerId="ADAL" clId="{D990D87B-EAC3-6C45-921B-A4683293EF68}" dt="2020-12-25T02:12:53.712" v="2006"/>
        <pc:sldMkLst>
          <pc:docMk/>
          <pc:sldMk cId="3708039022" sldId="272"/>
        </pc:sldMkLst>
        <pc:spChg chg="mod">
          <ac:chgData name="Lei Li" userId="ef082f19-97a4-40f7-8ec1-0e91bb2b2192" providerId="ADAL" clId="{D990D87B-EAC3-6C45-921B-A4683293EF68}" dt="2020-12-25T02:08:45.854" v="1883" actId="20577"/>
          <ac:spMkLst>
            <pc:docMk/>
            <pc:sldMk cId="3708039022" sldId="272"/>
            <ac:spMk id="2" creationId="{A5FAC74D-4496-A44B-B712-D9E794462532}"/>
          </ac:spMkLst>
        </pc:spChg>
        <pc:spChg chg="mod">
          <ac:chgData name="Lei Li" userId="ef082f19-97a4-40f7-8ec1-0e91bb2b2192" providerId="ADAL" clId="{D990D87B-EAC3-6C45-921B-A4683293EF68}" dt="2020-12-25T02:12:53.712" v="2006"/>
          <ac:spMkLst>
            <pc:docMk/>
            <pc:sldMk cId="3708039022" sldId="272"/>
            <ac:spMk id="3" creationId="{F9BAEBF4-E607-874D-AEA0-595AEE089830}"/>
          </ac:spMkLst>
        </pc:spChg>
      </pc:sldChg>
    </pc:docChg>
  </pc:docChgLst>
  <pc:docChgLst>
    <pc:chgData name="Lei Li" userId="ef082f19-97a4-40f7-8ec1-0e91bb2b2192" providerId="ADAL" clId="{9AF72F56-A7B9-CC41-B691-D26BE4E2C501}"/>
    <pc:docChg chg="undo custSel addSld delSld modSld">
      <pc:chgData name="Lei Li" userId="ef082f19-97a4-40f7-8ec1-0e91bb2b2192" providerId="ADAL" clId="{9AF72F56-A7B9-CC41-B691-D26BE4E2C501}" dt="2020-12-25T19:47:14.724" v="2529" actId="20577"/>
      <pc:docMkLst>
        <pc:docMk/>
      </pc:docMkLst>
      <pc:sldChg chg="modSp mod">
        <pc:chgData name="Lei Li" userId="ef082f19-97a4-40f7-8ec1-0e91bb2b2192" providerId="ADAL" clId="{9AF72F56-A7B9-CC41-B691-D26BE4E2C501}" dt="2020-12-25T13:47:12.888" v="16" actId="20577"/>
        <pc:sldMkLst>
          <pc:docMk/>
          <pc:sldMk cId="2503590105" sldId="256"/>
        </pc:sldMkLst>
        <pc:spChg chg="mod">
          <ac:chgData name="Lei Li" userId="ef082f19-97a4-40f7-8ec1-0e91bb2b2192" providerId="ADAL" clId="{9AF72F56-A7B9-CC41-B691-D26BE4E2C501}" dt="2020-12-25T13:47:12.888" v="16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9AF72F56-A7B9-CC41-B691-D26BE4E2C501}" dt="2020-12-25T14:14:31.752" v="893" actId="20577"/>
        <pc:sldMkLst>
          <pc:docMk/>
          <pc:sldMk cId="3238765989" sldId="257"/>
        </pc:sldMkLst>
        <pc:spChg chg="mod">
          <ac:chgData name="Lei Li" userId="ef082f19-97a4-40f7-8ec1-0e91bb2b2192" providerId="ADAL" clId="{9AF72F56-A7B9-CC41-B691-D26BE4E2C501}" dt="2020-12-25T13:47:40.370" v="31" actId="20577"/>
          <ac:spMkLst>
            <pc:docMk/>
            <pc:sldMk cId="3238765989" sldId="257"/>
            <ac:spMk id="2" creationId="{83AB6E9D-7E98-7843-AF3C-B09DD2165796}"/>
          </ac:spMkLst>
        </pc:spChg>
        <pc:spChg chg="mod">
          <ac:chgData name="Lei Li" userId="ef082f19-97a4-40f7-8ec1-0e91bb2b2192" providerId="ADAL" clId="{9AF72F56-A7B9-CC41-B691-D26BE4E2C501}" dt="2020-12-25T14:14:31.752" v="893" actId="20577"/>
          <ac:spMkLst>
            <pc:docMk/>
            <pc:sldMk cId="3238765989" sldId="257"/>
            <ac:spMk id="3" creationId="{913DA2BC-5297-5B4B-9D31-77ACA01D6B50}"/>
          </ac:spMkLst>
        </pc:spChg>
      </pc:sldChg>
      <pc:sldChg chg="modSp mod">
        <pc:chgData name="Lei Li" userId="ef082f19-97a4-40f7-8ec1-0e91bb2b2192" providerId="ADAL" clId="{9AF72F56-A7B9-CC41-B691-D26BE4E2C501}" dt="2020-12-25T19:47:14.724" v="2529" actId="20577"/>
        <pc:sldMkLst>
          <pc:docMk/>
          <pc:sldMk cId="2686351654" sldId="260"/>
        </pc:sldMkLst>
        <pc:spChg chg="mod">
          <ac:chgData name="Lei Li" userId="ef082f19-97a4-40f7-8ec1-0e91bb2b2192" providerId="ADAL" clId="{9AF72F56-A7B9-CC41-B691-D26BE4E2C501}" dt="2020-12-25T19:47:14.724" v="2529" actId="20577"/>
          <ac:spMkLst>
            <pc:docMk/>
            <pc:sldMk cId="2686351654" sldId="260"/>
            <ac:spMk id="3" creationId="{DBE6C686-1D63-F045-B38D-E7FD311172C3}"/>
          </ac:spMkLst>
        </pc:spChg>
        <pc:spChg chg="mod">
          <ac:chgData name="Lei Li" userId="ef082f19-97a4-40f7-8ec1-0e91bb2b2192" providerId="ADAL" clId="{9AF72F56-A7B9-CC41-B691-D26BE4E2C501}" dt="2020-12-25T14:12:51.296" v="754" actId="20577"/>
          <ac:spMkLst>
            <pc:docMk/>
            <pc:sldMk cId="2686351654" sldId="260"/>
            <ac:spMk id="4" creationId="{8B3A8982-831D-4044-98F5-59948BCF7646}"/>
          </ac:spMkLst>
        </pc:spChg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500994766" sldId="261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65834913" sldId="262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45660090" sldId="263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721456740" sldId="264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108800988" sldId="265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492375759" sldId="266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927935069" sldId="267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1826825211" sldId="268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2382408208" sldId="269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1531292215" sldId="270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2657758910" sldId="271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708039022" sldId="272"/>
        </pc:sldMkLst>
      </pc:sldChg>
      <pc:sldChg chg="addSp delSp modSp new mod">
        <pc:chgData name="Lei Li" userId="ef082f19-97a4-40f7-8ec1-0e91bb2b2192" providerId="ADAL" clId="{9AF72F56-A7B9-CC41-B691-D26BE4E2C501}" dt="2020-12-25T13:59:30.951" v="370" actId="962"/>
        <pc:sldMkLst>
          <pc:docMk/>
          <pc:sldMk cId="2243392386" sldId="273"/>
        </pc:sldMkLst>
        <pc:spChg chg="mod">
          <ac:chgData name="Lei Li" userId="ef082f19-97a4-40f7-8ec1-0e91bb2b2192" providerId="ADAL" clId="{9AF72F56-A7B9-CC41-B691-D26BE4E2C501}" dt="2020-12-25T13:56:21.272" v="226" actId="20577"/>
          <ac:spMkLst>
            <pc:docMk/>
            <pc:sldMk cId="2243392386" sldId="273"/>
            <ac:spMk id="2" creationId="{4C095608-0F4F-8141-9E68-359463CB4281}"/>
          </ac:spMkLst>
        </pc:spChg>
        <pc:spChg chg="del">
          <ac:chgData name="Lei Li" userId="ef082f19-97a4-40f7-8ec1-0e91bb2b2192" providerId="ADAL" clId="{9AF72F56-A7B9-CC41-B691-D26BE4E2C501}" dt="2020-12-25T13:52:55.053" v="164" actId="478"/>
          <ac:spMkLst>
            <pc:docMk/>
            <pc:sldMk cId="2243392386" sldId="273"/>
            <ac:spMk id="3" creationId="{A976C37E-F3EE-144E-BE80-D4AC786B1249}"/>
          </ac:spMkLst>
        </pc:spChg>
        <pc:spChg chg="mod">
          <ac:chgData name="Lei Li" userId="ef082f19-97a4-40f7-8ec1-0e91bb2b2192" providerId="ADAL" clId="{9AF72F56-A7B9-CC41-B691-D26BE4E2C501}" dt="2020-12-25T13:57:15.071" v="246" actId="20577"/>
          <ac:spMkLst>
            <pc:docMk/>
            <pc:sldMk cId="2243392386" sldId="273"/>
            <ac:spMk id="4" creationId="{87C7806C-DC0D-8C4A-9C8B-9B773CF17F1B}"/>
          </ac:spMkLst>
        </pc:spChg>
        <pc:picChg chg="add del mod">
          <ac:chgData name="Lei Li" userId="ef082f19-97a4-40f7-8ec1-0e91bb2b2192" providerId="ADAL" clId="{9AF72F56-A7B9-CC41-B691-D26BE4E2C501}" dt="2020-12-25T13:53:58.225" v="166" actId="478"/>
          <ac:picMkLst>
            <pc:docMk/>
            <pc:sldMk cId="2243392386" sldId="273"/>
            <ac:picMk id="1026" creationId="{9A30DBC7-2A78-844C-9E3D-9890ACCE40B0}"/>
          </ac:picMkLst>
        </pc:picChg>
        <pc:picChg chg="add mod">
          <ac:chgData name="Lei Li" userId="ef082f19-97a4-40f7-8ec1-0e91bb2b2192" providerId="ADAL" clId="{9AF72F56-A7B9-CC41-B691-D26BE4E2C501}" dt="2020-12-25T13:59:30.951" v="370" actId="962"/>
          <ac:picMkLst>
            <pc:docMk/>
            <pc:sldMk cId="2243392386" sldId="273"/>
            <ac:picMk id="1028" creationId="{AC6DA916-BFA7-554B-BED7-1823AEB33514}"/>
          </ac:picMkLst>
        </pc:picChg>
      </pc:sldChg>
      <pc:sldChg chg="addSp delSp modSp new mod">
        <pc:chgData name="Lei Li" userId="ef082f19-97a4-40f7-8ec1-0e91bb2b2192" providerId="ADAL" clId="{9AF72F56-A7B9-CC41-B691-D26BE4E2C501}" dt="2020-12-25T14:19:28.665" v="987" actId="20577"/>
        <pc:sldMkLst>
          <pc:docMk/>
          <pc:sldMk cId="2271961417" sldId="274"/>
        </pc:sldMkLst>
        <pc:spChg chg="mod">
          <ac:chgData name="Lei Li" userId="ef082f19-97a4-40f7-8ec1-0e91bb2b2192" providerId="ADAL" clId="{9AF72F56-A7B9-CC41-B691-D26BE4E2C501}" dt="2020-12-25T14:10:50.953" v="706" actId="20577"/>
          <ac:spMkLst>
            <pc:docMk/>
            <pc:sldMk cId="2271961417" sldId="274"/>
            <ac:spMk id="2" creationId="{77A89397-2F18-1142-A2F8-5B2A49A2CE30}"/>
          </ac:spMkLst>
        </pc:spChg>
        <pc:spChg chg="del">
          <ac:chgData name="Lei Li" userId="ef082f19-97a4-40f7-8ec1-0e91bb2b2192" providerId="ADAL" clId="{9AF72F56-A7B9-CC41-B691-D26BE4E2C501}" dt="2020-12-25T14:12:08.660" v="707"/>
          <ac:spMkLst>
            <pc:docMk/>
            <pc:sldMk cId="2271961417" sldId="274"/>
            <ac:spMk id="3" creationId="{682343F7-FAA5-D04C-932C-A5556F71055B}"/>
          </ac:spMkLst>
        </pc:spChg>
        <pc:spChg chg="add mod ord">
          <ac:chgData name="Lei Li" userId="ef082f19-97a4-40f7-8ec1-0e91bb2b2192" providerId="ADAL" clId="{9AF72F56-A7B9-CC41-B691-D26BE4E2C501}" dt="2020-12-25T14:19:28.665" v="987" actId="20577"/>
          <ac:spMkLst>
            <pc:docMk/>
            <pc:sldMk cId="2271961417" sldId="274"/>
            <ac:spMk id="8" creationId="{5DDF102B-8706-9D41-8FE8-C8B4400EA77D}"/>
          </ac:spMkLst>
        </pc:spChg>
        <pc:picChg chg="add mod">
          <ac:chgData name="Lei Li" userId="ef082f19-97a4-40f7-8ec1-0e91bb2b2192" providerId="ADAL" clId="{9AF72F56-A7B9-CC41-B691-D26BE4E2C501}" dt="2020-12-25T14:15:56.896" v="957" actId="962"/>
          <ac:picMkLst>
            <pc:docMk/>
            <pc:sldMk cId="2271961417" sldId="274"/>
            <ac:picMk id="7" creationId="{23C3D130-F04B-924C-9BCD-DCD5518EFB2B}"/>
          </ac:picMkLst>
        </pc:picChg>
      </pc:sldChg>
      <pc:sldChg chg="addSp delSp modSp new mod">
        <pc:chgData name="Lei Li" userId="ef082f19-97a4-40f7-8ec1-0e91bb2b2192" providerId="ADAL" clId="{9AF72F56-A7B9-CC41-B691-D26BE4E2C501}" dt="2020-12-25T14:27:18.786" v="1099" actId="962"/>
        <pc:sldMkLst>
          <pc:docMk/>
          <pc:sldMk cId="886838117" sldId="275"/>
        </pc:sldMkLst>
        <pc:spChg chg="mod">
          <ac:chgData name="Lei Li" userId="ef082f19-97a4-40f7-8ec1-0e91bb2b2192" providerId="ADAL" clId="{9AF72F56-A7B9-CC41-B691-D26BE4E2C501}" dt="2020-12-25T14:26:23.077" v="995" actId="27636"/>
          <ac:spMkLst>
            <pc:docMk/>
            <pc:sldMk cId="886838117" sldId="275"/>
            <ac:spMk id="2" creationId="{34FC688E-1C0B-BB42-91BC-EA4940B79034}"/>
          </ac:spMkLst>
        </pc:spChg>
        <pc:spChg chg="del">
          <ac:chgData name="Lei Li" userId="ef082f19-97a4-40f7-8ec1-0e91bb2b2192" providerId="ADAL" clId="{9AF72F56-A7B9-CC41-B691-D26BE4E2C501}" dt="2020-12-25T14:26:35.350" v="996"/>
          <ac:spMkLst>
            <pc:docMk/>
            <pc:sldMk cId="886838117" sldId="275"/>
            <ac:spMk id="3" creationId="{44BD5215-585F-CB4D-8402-C430AE2ACF70}"/>
          </ac:spMkLst>
        </pc:spChg>
        <pc:spChg chg="add mod">
          <ac:chgData name="Lei Li" userId="ef082f19-97a4-40f7-8ec1-0e91bb2b2192" providerId="ADAL" clId="{9AF72F56-A7B9-CC41-B691-D26BE4E2C501}" dt="2020-12-25T14:26:53.594" v="1001"/>
          <ac:spMkLst>
            <pc:docMk/>
            <pc:sldMk cId="886838117" sldId="275"/>
            <ac:spMk id="8" creationId="{40F96558-A203-1D4D-9D01-126A9E73015E}"/>
          </ac:spMkLst>
        </pc:spChg>
        <pc:picChg chg="add mod">
          <ac:chgData name="Lei Li" userId="ef082f19-97a4-40f7-8ec1-0e91bb2b2192" providerId="ADAL" clId="{9AF72F56-A7B9-CC41-B691-D26BE4E2C501}" dt="2020-12-25T14:27:18.786" v="1099" actId="962"/>
          <ac:picMkLst>
            <pc:docMk/>
            <pc:sldMk cId="886838117" sldId="275"/>
            <ac:picMk id="7" creationId="{C63D2A8E-35BE-C945-BAB9-0CFC7ED944F8}"/>
          </ac:picMkLst>
        </pc:picChg>
      </pc:sldChg>
      <pc:sldChg chg="modSp new mod">
        <pc:chgData name="Lei Li" userId="ef082f19-97a4-40f7-8ec1-0e91bb2b2192" providerId="ADAL" clId="{9AF72F56-A7B9-CC41-B691-D26BE4E2C501}" dt="2020-12-25T14:29:54.279" v="1202" actId="20577"/>
        <pc:sldMkLst>
          <pc:docMk/>
          <pc:sldMk cId="3461795000" sldId="276"/>
        </pc:sldMkLst>
        <pc:spChg chg="mod">
          <ac:chgData name="Lei Li" userId="ef082f19-97a4-40f7-8ec1-0e91bb2b2192" providerId="ADAL" clId="{9AF72F56-A7B9-CC41-B691-D26BE4E2C501}" dt="2020-12-25T14:27:47.063" v="1111" actId="20577"/>
          <ac:spMkLst>
            <pc:docMk/>
            <pc:sldMk cId="3461795000" sldId="276"/>
            <ac:spMk id="2" creationId="{59E33FA9-94F8-6D4C-9183-3D004B2869AC}"/>
          </ac:spMkLst>
        </pc:spChg>
        <pc:spChg chg="mod">
          <ac:chgData name="Lei Li" userId="ef082f19-97a4-40f7-8ec1-0e91bb2b2192" providerId="ADAL" clId="{9AF72F56-A7B9-CC41-B691-D26BE4E2C501}" dt="2020-12-25T14:29:54.279" v="1202" actId="20577"/>
          <ac:spMkLst>
            <pc:docMk/>
            <pc:sldMk cId="3461795000" sldId="276"/>
            <ac:spMk id="3" creationId="{BB3170C2-560A-3D41-A49D-78C3028F254A}"/>
          </ac:spMkLst>
        </pc:spChg>
      </pc:sldChg>
      <pc:sldChg chg="modSp new mod">
        <pc:chgData name="Lei Li" userId="ef082f19-97a4-40f7-8ec1-0e91bb2b2192" providerId="ADAL" clId="{9AF72F56-A7B9-CC41-B691-D26BE4E2C501}" dt="2020-12-25T14:39:35.007" v="1288" actId="20577"/>
        <pc:sldMkLst>
          <pc:docMk/>
          <pc:sldMk cId="1865562979" sldId="277"/>
        </pc:sldMkLst>
        <pc:spChg chg="mod">
          <ac:chgData name="Lei Li" userId="ef082f19-97a4-40f7-8ec1-0e91bb2b2192" providerId="ADAL" clId="{9AF72F56-A7B9-CC41-B691-D26BE4E2C501}" dt="2020-12-25T14:34:27.729" v="1216" actId="20577"/>
          <ac:spMkLst>
            <pc:docMk/>
            <pc:sldMk cId="1865562979" sldId="277"/>
            <ac:spMk id="2" creationId="{EBAA0294-9666-CA44-856A-4CBA5C726E5B}"/>
          </ac:spMkLst>
        </pc:spChg>
        <pc:spChg chg="mod">
          <ac:chgData name="Lei Li" userId="ef082f19-97a4-40f7-8ec1-0e91bb2b2192" providerId="ADAL" clId="{9AF72F56-A7B9-CC41-B691-D26BE4E2C501}" dt="2020-12-25T14:39:35.007" v="1288" actId="20577"/>
          <ac:spMkLst>
            <pc:docMk/>
            <pc:sldMk cId="1865562979" sldId="277"/>
            <ac:spMk id="3" creationId="{2366E696-6E32-D249-B779-78A9EBA8D9B2}"/>
          </ac:spMkLst>
        </pc:spChg>
      </pc:sldChg>
      <pc:sldChg chg="modSp new mod">
        <pc:chgData name="Lei Li" userId="ef082f19-97a4-40f7-8ec1-0e91bb2b2192" providerId="ADAL" clId="{9AF72F56-A7B9-CC41-B691-D26BE4E2C501}" dt="2020-12-25T14:44:37.062" v="1656" actId="15"/>
        <pc:sldMkLst>
          <pc:docMk/>
          <pc:sldMk cId="1284609544" sldId="278"/>
        </pc:sldMkLst>
        <pc:spChg chg="mod">
          <ac:chgData name="Lei Li" userId="ef082f19-97a4-40f7-8ec1-0e91bb2b2192" providerId="ADAL" clId="{9AF72F56-A7B9-CC41-B691-D26BE4E2C501}" dt="2020-12-25T14:37:46.321" v="1265" actId="27636"/>
          <ac:spMkLst>
            <pc:docMk/>
            <pc:sldMk cId="1284609544" sldId="278"/>
            <ac:spMk id="2" creationId="{FCBB5095-5AFB-3840-AD9E-F118D3237959}"/>
          </ac:spMkLst>
        </pc:spChg>
        <pc:spChg chg="mod">
          <ac:chgData name="Lei Li" userId="ef082f19-97a4-40f7-8ec1-0e91bb2b2192" providerId="ADAL" clId="{9AF72F56-A7B9-CC41-B691-D26BE4E2C501}" dt="2020-12-25T14:44:37.062" v="1656" actId="15"/>
          <ac:spMkLst>
            <pc:docMk/>
            <pc:sldMk cId="1284609544" sldId="278"/>
            <ac:spMk id="3" creationId="{1EEE53AB-54A9-0A4A-9C81-FAA742C655CE}"/>
          </ac:spMkLst>
        </pc:spChg>
      </pc:sldChg>
      <pc:sldChg chg="modSp new mod">
        <pc:chgData name="Lei Li" userId="ef082f19-97a4-40f7-8ec1-0e91bb2b2192" providerId="ADAL" clId="{9AF72F56-A7B9-CC41-B691-D26BE4E2C501}" dt="2020-12-25T14:49:17.716" v="1896" actId="15"/>
        <pc:sldMkLst>
          <pc:docMk/>
          <pc:sldMk cId="1452675489" sldId="279"/>
        </pc:sldMkLst>
        <pc:spChg chg="mod">
          <ac:chgData name="Lei Li" userId="ef082f19-97a4-40f7-8ec1-0e91bb2b2192" providerId="ADAL" clId="{9AF72F56-A7B9-CC41-B691-D26BE4E2C501}" dt="2020-12-25T14:45:42.319" v="1696" actId="313"/>
          <ac:spMkLst>
            <pc:docMk/>
            <pc:sldMk cId="1452675489" sldId="279"/>
            <ac:spMk id="2" creationId="{80C9D243-1479-A34C-B034-14E3A1379A75}"/>
          </ac:spMkLst>
        </pc:spChg>
        <pc:spChg chg="mod">
          <ac:chgData name="Lei Li" userId="ef082f19-97a4-40f7-8ec1-0e91bb2b2192" providerId="ADAL" clId="{9AF72F56-A7B9-CC41-B691-D26BE4E2C501}" dt="2020-12-25T14:49:17.716" v="1896" actId="15"/>
          <ac:spMkLst>
            <pc:docMk/>
            <pc:sldMk cId="1452675489" sldId="279"/>
            <ac:spMk id="3" creationId="{A1D9D12C-8FD3-EE41-A5AB-D5DE7A6B9F6B}"/>
          </ac:spMkLst>
        </pc:spChg>
      </pc:sldChg>
      <pc:sldChg chg="modSp new mod">
        <pc:chgData name="Lei Li" userId="ef082f19-97a4-40f7-8ec1-0e91bb2b2192" providerId="ADAL" clId="{9AF72F56-A7B9-CC41-B691-D26BE4E2C501}" dt="2020-12-25T15:06:43.972" v="1946" actId="15"/>
        <pc:sldMkLst>
          <pc:docMk/>
          <pc:sldMk cId="4136327083" sldId="280"/>
        </pc:sldMkLst>
        <pc:spChg chg="mod">
          <ac:chgData name="Lei Li" userId="ef082f19-97a4-40f7-8ec1-0e91bb2b2192" providerId="ADAL" clId="{9AF72F56-A7B9-CC41-B691-D26BE4E2C501}" dt="2020-12-25T15:03:08.728" v="1903" actId="20577"/>
          <ac:spMkLst>
            <pc:docMk/>
            <pc:sldMk cId="4136327083" sldId="280"/>
            <ac:spMk id="2" creationId="{DAAC0EA9-1CC1-FE40-B37E-86943D046679}"/>
          </ac:spMkLst>
        </pc:spChg>
        <pc:spChg chg="mod">
          <ac:chgData name="Lei Li" userId="ef082f19-97a4-40f7-8ec1-0e91bb2b2192" providerId="ADAL" clId="{9AF72F56-A7B9-CC41-B691-D26BE4E2C501}" dt="2020-12-25T15:06:43.972" v="1946" actId="15"/>
          <ac:spMkLst>
            <pc:docMk/>
            <pc:sldMk cId="4136327083" sldId="280"/>
            <ac:spMk id="3" creationId="{0E955EEF-02F3-1B47-AA40-9EFFF8588363}"/>
          </ac:spMkLst>
        </pc:spChg>
      </pc:sldChg>
      <pc:sldChg chg="addSp delSp modSp new mod">
        <pc:chgData name="Lei Li" userId="ef082f19-97a4-40f7-8ec1-0e91bb2b2192" providerId="ADAL" clId="{9AF72F56-A7B9-CC41-B691-D26BE4E2C501}" dt="2020-12-25T15:08:39.655" v="1996" actId="962"/>
        <pc:sldMkLst>
          <pc:docMk/>
          <pc:sldMk cId="1972338574" sldId="281"/>
        </pc:sldMkLst>
        <pc:spChg chg="mod">
          <ac:chgData name="Lei Li" userId="ef082f19-97a4-40f7-8ec1-0e91bb2b2192" providerId="ADAL" clId="{9AF72F56-A7B9-CC41-B691-D26BE4E2C501}" dt="2020-12-25T15:07:32.201" v="1987" actId="20577"/>
          <ac:spMkLst>
            <pc:docMk/>
            <pc:sldMk cId="1972338574" sldId="281"/>
            <ac:spMk id="2" creationId="{FF00520A-C927-5B47-A5E6-651C63747B8A}"/>
          </ac:spMkLst>
        </pc:spChg>
        <pc:spChg chg="del">
          <ac:chgData name="Lei Li" userId="ef082f19-97a4-40f7-8ec1-0e91bb2b2192" providerId="ADAL" clId="{9AF72F56-A7B9-CC41-B691-D26BE4E2C501}" dt="2020-12-25T15:07:52.970" v="1988"/>
          <ac:spMkLst>
            <pc:docMk/>
            <pc:sldMk cId="1972338574" sldId="281"/>
            <ac:spMk id="3" creationId="{9F7C8E2A-309A-2C44-92C2-06141B569246}"/>
          </ac:spMkLst>
        </pc:spChg>
        <pc:spChg chg="add mod">
          <ac:chgData name="Lei Li" userId="ef082f19-97a4-40f7-8ec1-0e91bb2b2192" providerId="ADAL" clId="{9AF72F56-A7B9-CC41-B691-D26BE4E2C501}" dt="2020-12-25T15:08:17.385" v="1994"/>
          <ac:spMkLst>
            <pc:docMk/>
            <pc:sldMk cId="1972338574" sldId="281"/>
            <ac:spMk id="8" creationId="{A0D9B940-CDB4-D143-B876-09D0DEFF6ACD}"/>
          </ac:spMkLst>
        </pc:spChg>
        <pc:picChg chg="add mod">
          <ac:chgData name="Lei Li" userId="ef082f19-97a4-40f7-8ec1-0e91bb2b2192" providerId="ADAL" clId="{9AF72F56-A7B9-CC41-B691-D26BE4E2C501}" dt="2020-12-25T15:08:39.655" v="1996" actId="962"/>
          <ac:picMkLst>
            <pc:docMk/>
            <pc:sldMk cId="1972338574" sldId="281"/>
            <ac:picMk id="7" creationId="{A39EF36E-001F-C941-B6F6-0958D8479215}"/>
          </ac:picMkLst>
        </pc:picChg>
      </pc:sldChg>
      <pc:sldChg chg="modSp new mod">
        <pc:chgData name="Lei Li" userId="ef082f19-97a4-40f7-8ec1-0e91bb2b2192" providerId="ADAL" clId="{9AF72F56-A7B9-CC41-B691-D26BE4E2C501}" dt="2020-12-25T15:12:07.595" v="2118" actId="15"/>
        <pc:sldMkLst>
          <pc:docMk/>
          <pc:sldMk cId="2952590177" sldId="282"/>
        </pc:sldMkLst>
        <pc:spChg chg="mod">
          <ac:chgData name="Lei Li" userId="ef082f19-97a4-40f7-8ec1-0e91bb2b2192" providerId="ADAL" clId="{9AF72F56-A7B9-CC41-B691-D26BE4E2C501}" dt="2020-12-25T15:10:04.964" v="2023" actId="20577"/>
          <ac:spMkLst>
            <pc:docMk/>
            <pc:sldMk cId="2952590177" sldId="282"/>
            <ac:spMk id="2" creationId="{B0929FA3-42AC-4F48-8187-A00940546E73}"/>
          </ac:spMkLst>
        </pc:spChg>
        <pc:spChg chg="mod">
          <ac:chgData name="Lei Li" userId="ef082f19-97a4-40f7-8ec1-0e91bb2b2192" providerId="ADAL" clId="{9AF72F56-A7B9-CC41-B691-D26BE4E2C501}" dt="2020-12-25T15:12:07.595" v="2118" actId="15"/>
          <ac:spMkLst>
            <pc:docMk/>
            <pc:sldMk cId="2952590177" sldId="282"/>
            <ac:spMk id="3" creationId="{5CF02166-0DD2-6E4A-A9F7-B44BBD736CA8}"/>
          </ac:spMkLst>
        </pc:spChg>
      </pc:sldChg>
      <pc:sldChg chg="modSp new mod">
        <pc:chgData name="Lei Li" userId="ef082f19-97a4-40f7-8ec1-0e91bb2b2192" providerId="ADAL" clId="{9AF72F56-A7B9-CC41-B691-D26BE4E2C501}" dt="2020-12-25T15:15:11.954" v="2151"/>
        <pc:sldMkLst>
          <pc:docMk/>
          <pc:sldMk cId="1535416256" sldId="283"/>
        </pc:sldMkLst>
        <pc:spChg chg="mod">
          <ac:chgData name="Lei Li" userId="ef082f19-97a4-40f7-8ec1-0e91bb2b2192" providerId="ADAL" clId="{9AF72F56-A7B9-CC41-B691-D26BE4E2C501}" dt="2020-12-25T15:12:53.483" v="2127"/>
          <ac:spMkLst>
            <pc:docMk/>
            <pc:sldMk cId="1535416256" sldId="283"/>
            <ac:spMk id="2" creationId="{2DAFD649-BFE6-2E41-ADB5-33C5FED3D628}"/>
          </ac:spMkLst>
        </pc:spChg>
        <pc:spChg chg="mod">
          <ac:chgData name="Lei Li" userId="ef082f19-97a4-40f7-8ec1-0e91bb2b2192" providerId="ADAL" clId="{9AF72F56-A7B9-CC41-B691-D26BE4E2C501}" dt="2020-12-25T15:15:11.954" v="2151"/>
          <ac:spMkLst>
            <pc:docMk/>
            <pc:sldMk cId="1535416256" sldId="283"/>
            <ac:spMk id="3" creationId="{1002F51C-9107-1848-A3B5-C5D3E6620630}"/>
          </ac:spMkLst>
        </pc:spChg>
      </pc:sldChg>
      <pc:sldChg chg="addSp delSp modSp new mod">
        <pc:chgData name="Lei Li" userId="ef082f19-97a4-40f7-8ec1-0e91bb2b2192" providerId="ADAL" clId="{9AF72F56-A7B9-CC41-B691-D26BE4E2C501}" dt="2020-12-25T15:18:02.456" v="2210"/>
        <pc:sldMkLst>
          <pc:docMk/>
          <pc:sldMk cId="4100137317" sldId="284"/>
        </pc:sldMkLst>
        <pc:spChg chg="mod">
          <ac:chgData name="Lei Li" userId="ef082f19-97a4-40f7-8ec1-0e91bb2b2192" providerId="ADAL" clId="{9AF72F56-A7B9-CC41-B691-D26BE4E2C501}" dt="2020-12-25T15:16:56.093" v="2154" actId="27636"/>
          <ac:spMkLst>
            <pc:docMk/>
            <pc:sldMk cId="4100137317" sldId="284"/>
            <ac:spMk id="2" creationId="{0229C118-6728-7042-AC13-0CB0E55B5286}"/>
          </ac:spMkLst>
        </pc:spChg>
        <pc:spChg chg="del">
          <ac:chgData name="Lei Li" userId="ef082f19-97a4-40f7-8ec1-0e91bb2b2192" providerId="ADAL" clId="{9AF72F56-A7B9-CC41-B691-D26BE4E2C501}" dt="2020-12-25T15:17:21.565" v="2155"/>
          <ac:spMkLst>
            <pc:docMk/>
            <pc:sldMk cId="4100137317" sldId="284"/>
            <ac:spMk id="3" creationId="{6B95B323-F1C9-AC4E-A417-AFCB6EE89C74}"/>
          </ac:spMkLst>
        </pc:spChg>
        <pc:spChg chg="add mod">
          <ac:chgData name="Lei Li" userId="ef082f19-97a4-40f7-8ec1-0e91bb2b2192" providerId="ADAL" clId="{9AF72F56-A7B9-CC41-B691-D26BE4E2C501}" dt="2020-12-25T15:18:02.456" v="2210"/>
          <ac:spMkLst>
            <pc:docMk/>
            <pc:sldMk cId="4100137317" sldId="284"/>
            <ac:spMk id="8" creationId="{D38D85E1-BD4D-BA47-956B-E05CB8E42AB0}"/>
          </ac:spMkLst>
        </pc:spChg>
        <pc:picChg chg="add mod">
          <ac:chgData name="Lei Li" userId="ef082f19-97a4-40f7-8ec1-0e91bb2b2192" providerId="ADAL" clId="{9AF72F56-A7B9-CC41-B691-D26BE4E2C501}" dt="2020-12-25T15:17:49.723" v="2209" actId="962"/>
          <ac:picMkLst>
            <pc:docMk/>
            <pc:sldMk cId="4100137317" sldId="284"/>
            <ac:picMk id="7" creationId="{747A498B-B5D6-4A4C-AF9D-4AD849F2961D}"/>
          </ac:picMkLst>
        </pc:picChg>
      </pc:sldChg>
      <pc:sldChg chg="addSp delSp modSp new mod">
        <pc:chgData name="Lei Li" userId="ef082f19-97a4-40f7-8ec1-0e91bb2b2192" providerId="ADAL" clId="{9AF72F56-A7B9-CC41-B691-D26BE4E2C501}" dt="2020-12-25T15:19:56.794" v="2295" actId="962"/>
        <pc:sldMkLst>
          <pc:docMk/>
          <pc:sldMk cId="3901943431" sldId="285"/>
        </pc:sldMkLst>
        <pc:spChg chg="mod">
          <ac:chgData name="Lei Li" userId="ef082f19-97a4-40f7-8ec1-0e91bb2b2192" providerId="ADAL" clId="{9AF72F56-A7B9-CC41-B691-D26BE4E2C501}" dt="2020-12-25T15:18:55.325" v="2244" actId="20577"/>
          <ac:spMkLst>
            <pc:docMk/>
            <pc:sldMk cId="3901943431" sldId="285"/>
            <ac:spMk id="2" creationId="{9825E4CC-19A5-8D45-9BC7-1E66F25DE1CA}"/>
          </ac:spMkLst>
        </pc:spChg>
        <pc:spChg chg="del">
          <ac:chgData name="Lei Li" userId="ef082f19-97a4-40f7-8ec1-0e91bb2b2192" providerId="ADAL" clId="{9AF72F56-A7B9-CC41-B691-D26BE4E2C501}" dt="2020-12-25T15:19:28.473" v="2246"/>
          <ac:spMkLst>
            <pc:docMk/>
            <pc:sldMk cId="3901943431" sldId="285"/>
            <ac:spMk id="3" creationId="{E1B9EC66-3E1E-1D46-A351-5D1E3364BA55}"/>
          </ac:spMkLst>
        </pc:spChg>
        <pc:spChg chg="add mod">
          <ac:chgData name="Lei Li" userId="ef082f19-97a4-40f7-8ec1-0e91bb2b2192" providerId="ADAL" clId="{9AF72F56-A7B9-CC41-B691-D26BE4E2C501}" dt="2020-12-25T15:19:08.775" v="2245"/>
          <ac:spMkLst>
            <pc:docMk/>
            <pc:sldMk cId="3901943431" sldId="285"/>
            <ac:spMk id="6" creationId="{D5F4C55A-A9A3-2546-8307-A1C17FE16F2C}"/>
          </ac:spMkLst>
        </pc:spChg>
        <pc:picChg chg="add mod">
          <ac:chgData name="Lei Li" userId="ef082f19-97a4-40f7-8ec1-0e91bb2b2192" providerId="ADAL" clId="{9AF72F56-A7B9-CC41-B691-D26BE4E2C501}" dt="2020-12-25T15:19:56.794" v="2295" actId="962"/>
          <ac:picMkLst>
            <pc:docMk/>
            <pc:sldMk cId="3901943431" sldId="285"/>
            <ac:picMk id="8" creationId="{D3A35172-9934-3049-8A10-2624E98EFAE6}"/>
          </ac:picMkLst>
        </pc:picChg>
      </pc:sldChg>
      <pc:sldChg chg="modSp new mod">
        <pc:chgData name="Lei Li" userId="ef082f19-97a4-40f7-8ec1-0e91bb2b2192" providerId="ADAL" clId="{9AF72F56-A7B9-CC41-B691-D26BE4E2C501}" dt="2020-12-25T15:21:46.975" v="2323" actId="20577"/>
        <pc:sldMkLst>
          <pc:docMk/>
          <pc:sldMk cId="484395841" sldId="286"/>
        </pc:sldMkLst>
        <pc:spChg chg="mod">
          <ac:chgData name="Lei Li" userId="ef082f19-97a4-40f7-8ec1-0e91bb2b2192" providerId="ADAL" clId="{9AF72F56-A7B9-CC41-B691-D26BE4E2C501}" dt="2020-12-25T15:21:11.788" v="2304" actId="20577"/>
          <ac:spMkLst>
            <pc:docMk/>
            <pc:sldMk cId="484395841" sldId="286"/>
            <ac:spMk id="2" creationId="{99223438-8E9B-0846-8901-D11BAE6E0F3D}"/>
          </ac:spMkLst>
        </pc:spChg>
        <pc:spChg chg="mod">
          <ac:chgData name="Lei Li" userId="ef082f19-97a4-40f7-8ec1-0e91bb2b2192" providerId="ADAL" clId="{9AF72F56-A7B9-CC41-B691-D26BE4E2C501}" dt="2020-12-25T15:21:46.975" v="2323" actId="20577"/>
          <ac:spMkLst>
            <pc:docMk/>
            <pc:sldMk cId="484395841" sldId="286"/>
            <ac:spMk id="3" creationId="{B34A121A-2C6B-AF45-9055-54B585F9A2B1}"/>
          </ac:spMkLst>
        </pc:spChg>
      </pc:sldChg>
      <pc:sldChg chg="modSp new mod">
        <pc:chgData name="Lei Li" userId="ef082f19-97a4-40f7-8ec1-0e91bb2b2192" providerId="ADAL" clId="{9AF72F56-A7B9-CC41-B691-D26BE4E2C501}" dt="2020-12-25T15:28:10.931" v="2470" actId="20577"/>
        <pc:sldMkLst>
          <pc:docMk/>
          <pc:sldMk cId="1627866833" sldId="287"/>
        </pc:sldMkLst>
        <pc:spChg chg="mod">
          <ac:chgData name="Lei Li" userId="ef082f19-97a4-40f7-8ec1-0e91bb2b2192" providerId="ADAL" clId="{9AF72F56-A7B9-CC41-B691-D26BE4E2C501}" dt="2020-12-25T15:23:01.243" v="2330" actId="20577"/>
          <ac:spMkLst>
            <pc:docMk/>
            <pc:sldMk cId="1627866833" sldId="287"/>
            <ac:spMk id="2" creationId="{61352C29-82C4-9E41-A487-AAC779C912A4}"/>
          </ac:spMkLst>
        </pc:spChg>
        <pc:spChg chg="mod">
          <ac:chgData name="Lei Li" userId="ef082f19-97a4-40f7-8ec1-0e91bb2b2192" providerId="ADAL" clId="{9AF72F56-A7B9-CC41-B691-D26BE4E2C501}" dt="2020-12-25T15:28:10.931" v="2470" actId="20577"/>
          <ac:spMkLst>
            <pc:docMk/>
            <pc:sldMk cId="1627866833" sldId="287"/>
            <ac:spMk id="3" creationId="{C2650C58-4925-BF43-8C68-EA096C52FD20}"/>
          </ac:spMkLst>
        </pc:spChg>
      </pc:sldChg>
      <pc:sldChg chg="modSp new mod">
        <pc:chgData name="Lei Li" userId="ef082f19-97a4-40f7-8ec1-0e91bb2b2192" providerId="ADAL" clId="{9AF72F56-A7B9-CC41-B691-D26BE4E2C501}" dt="2020-12-25T15:29:59.653" v="2492" actId="20577"/>
        <pc:sldMkLst>
          <pc:docMk/>
          <pc:sldMk cId="368676669" sldId="288"/>
        </pc:sldMkLst>
        <pc:spChg chg="mod">
          <ac:chgData name="Lei Li" userId="ef082f19-97a4-40f7-8ec1-0e91bb2b2192" providerId="ADAL" clId="{9AF72F56-A7B9-CC41-B691-D26BE4E2C501}" dt="2020-12-25T15:28:55.454" v="2482" actId="20577"/>
          <ac:spMkLst>
            <pc:docMk/>
            <pc:sldMk cId="368676669" sldId="288"/>
            <ac:spMk id="2" creationId="{94591021-CE0E-BC4F-9257-953CBCC0B81C}"/>
          </ac:spMkLst>
        </pc:spChg>
        <pc:spChg chg="mod">
          <ac:chgData name="Lei Li" userId="ef082f19-97a4-40f7-8ec1-0e91bb2b2192" providerId="ADAL" clId="{9AF72F56-A7B9-CC41-B691-D26BE4E2C501}" dt="2020-12-25T15:29:59.653" v="2492" actId="20577"/>
          <ac:spMkLst>
            <pc:docMk/>
            <pc:sldMk cId="368676669" sldId="288"/>
            <ac:spMk id="3" creationId="{1F4805D0-C567-4440-AF61-AF3467B63A60}"/>
          </ac:spMkLst>
        </pc:spChg>
      </pc:sldChg>
      <pc:sldChg chg="modSp new mod">
        <pc:chgData name="Lei Li" userId="ef082f19-97a4-40f7-8ec1-0e91bb2b2192" providerId="ADAL" clId="{9AF72F56-A7B9-CC41-B691-D26BE4E2C501}" dt="2020-12-25T15:32:33.795" v="2522" actId="20577"/>
        <pc:sldMkLst>
          <pc:docMk/>
          <pc:sldMk cId="1224762236" sldId="289"/>
        </pc:sldMkLst>
        <pc:spChg chg="mod">
          <ac:chgData name="Lei Li" userId="ef082f19-97a4-40f7-8ec1-0e91bb2b2192" providerId="ADAL" clId="{9AF72F56-A7B9-CC41-B691-D26BE4E2C501}" dt="2020-12-25T15:32:33.795" v="2522" actId="20577"/>
          <ac:spMkLst>
            <pc:docMk/>
            <pc:sldMk cId="1224762236" sldId="289"/>
            <ac:spMk id="2" creationId="{BF50F049-762E-3E43-9857-70BBBF0F961B}"/>
          </ac:spMkLst>
        </pc:spChg>
        <pc:spChg chg="mod">
          <ac:chgData name="Lei Li" userId="ef082f19-97a4-40f7-8ec1-0e91bb2b2192" providerId="ADAL" clId="{9AF72F56-A7B9-CC41-B691-D26BE4E2C501}" dt="2020-12-25T15:32:15.412" v="2516" actId="255"/>
          <ac:spMkLst>
            <pc:docMk/>
            <pc:sldMk cId="1224762236" sldId="289"/>
            <ac:spMk id="3" creationId="{D40D37AE-7646-3C45-A589-1AB6587F3B60}"/>
          </ac:spMkLst>
        </pc:spChg>
      </pc:sldChg>
    </pc:docChg>
  </pc:docChgLst>
  <pc:docChgLst>
    <pc:chgData name="Lei Li" userId="ef082f19-97a4-40f7-8ec1-0e91bb2b2192" providerId="ADAL" clId="{B3426BA5-69F8-7542-9BD5-97FA48E9AC94}"/>
    <pc:docChg chg="undo custSel addSld delSld modSld">
      <pc:chgData name="Lei Li" userId="ef082f19-97a4-40f7-8ec1-0e91bb2b2192" providerId="ADAL" clId="{B3426BA5-69F8-7542-9BD5-97FA48E9AC94}" dt="2020-12-27T19:16:23.583" v="1731" actId="1076"/>
      <pc:docMkLst>
        <pc:docMk/>
      </pc:docMkLst>
      <pc:sldChg chg="modSp mod">
        <pc:chgData name="Lei Li" userId="ef082f19-97a4-40f7-8ec1-0e91bb2b2192" providerId="ADAL" clId="{B3426BA5-69F8-7542-9BD5-97FA48E9AC94}" dt="2020-12-26T16:24:06.373" v="73" actId="20577"/>
        <pc:sldMkLst>
          <pc:docMk/>
          <pc:sldMk cId="2503590105" sldId="256"/>
        </pc:sldMkLst>
        <pc:spChg chg="mod">
          <ac:chgData name="Lei Li" userId="ef082f19-97a4-40f7-8ec1-0e91bb2b2192" providerId="ADAL" clId="{B3426BA5-69F8-7542-9BD5-97FA48E9AC94}" dt="2020-12-26T16:24:06.373" v="73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del">
        <pc:chgData name="Lei Li" userId="ef082f19-97a4-40f7-8ec1-0e91bb2b2192" providerId="ADAL" clId="{B3426BA5-69F8-7542-9BD5-97FA48E9AC94}" dt="2020-12-26T16:36:19.948" v="459" actId="2696"/>
        <pc:sldMkLst>
          <pc:docMk/>
          <pc:sldMk cId="3238765989" sldId="257"/>
        </pc:sldMkLst>
      </pc:sldChg>
      <pc:sldChg chg="modSp add del mod">
        <pc:chgData name="Lei Li" userId="ef082f19-97a4-40f7-8ec1-0e91bb2b2192" providerId="ADAL" clId="{B3426BA5-69F8-7542-9BD5-97FA48E9AC94}" dt="2020-12-27T18:57:13.705" v="1479" actId="20577"/>
        <pc:sldMkLst>
          <pc:docMk/>
          <pc:sldMk cId="2686351654" sldId="260"/>
        </pc:sldMkLst>
        <pc:spChg chg="mod">
          <ac:chgData name="Lei Li" userId="ef082f19-97a4-40f7-8ec1-0e91bb2b2192" providerId="ADAL" clId="{B3426BA5-69F8-7542-9BD5-97FA48E9AC94}" dt="2020-12-27T18:57:13.705" v="1479" actId="20577"/>
          <ac:spMkLst>
            <pc:docMk/>
            <pc:sldMk cId="2686351654" sldId="260"/>
            <ac:spMk id="3" creationId="{DBE6C686-1D63-F045-B38D-E7FD311172C3}"/>
          </ac:spMkLst>
        </pc:spChg>
      </pc:sldChg>
      <pc:sldChg chg="addSp modSp add mod">
        <pc:chgData name="Lei Li" userId="ef082f19-97a4-40f7-8ec1-0e91bb2b2192" providerId="ADAL" clId="{B3426BA5-69F8-7542-9BD5-97FA48E9AC94}" dt="2020-12-26T16:31:14.988" v="388" actId="962"/>
        <pc:sldMkLst>
          <pc:docMk/>
          <pc:sldMk cId="1501327649" sldId="265"/>
        </pc:sldMkLst>
        <pc:spChg chg="add mod">
          <ac:chgData name="Lei Li" userId="ef082f19-97a4-40f7-8ec1-0e91bb2b2192" providerId="ADAL" clId="{B3426BA5-69F8-7542-9BD5-97FA48E9AC94}" dt="2020-12-26T16:31:14.988" v="388" actId="962"/>
          <ac:spMkLst>
            <pc:docMk/>
            <pc:sldMk cId="1501327649" sldId="265"/>
            <ac:spMk id="3" creationId="{FA68097E-337B-9746-83CA-6590371DEBBC}"/>
          </ac:spMkLst>
        </pc:spChg>
      </pc:sldChg>
      <pc:sldChg chg="modSp new mod">
        <pc:chgData name="Lei Li" userId="ef082f19-97a4-40f7-8ec1-0e91bb2b2192" providerId="ADAL" clId="{B3426BA5-69F8-7542-9BD5-97FA48E9AC94}" dt="2020-12-26T16:37:17.035" v="557" actId="20577"/>
        <pc:sldMkLst>
          <pc:docMk/>
          <pc:sldMk cId="1356622284" sldId="266"/>
        </pc:sldMkLst>
        <pc:spChg chg="mod">
          <ac:chgData name="Lei Li" userId="ef082f19-97a4-40f7-8ec1-0e91bb2b2192" providerId="ADAL" clId="{B3426BA5-69F8-7542-9BD5-97FA48E9AC94}" dt="2020-12-26T16:36:45.964" v="513" actId="20577"/>
          <ac:spMkLst>
            <pc:docMk/>
            <pc:sldMk cId="1356622284" sldId="266"/>
            <ac:spMk id="2" creationId="{89FF9E50-7920-2E48-B388-5F6C88301A2E}"/>
          </ac:spMkLst>
        </pc:spChg>
        <pc:spChg chg="mod">
          <ac:chgData name="Lei Li" userId="ef082f19-97a4-40f7-8ec1-0e91bb2b2192" providerId="ADAL" clId="{B3426BA5-69F8-7542-9BD5-97FA48E9AC94}" dt="2020-12-26T16:37:17.035" v="557" actId="20577"/>
          <ac:spMkLst>
            <pc:docMk/>
            <pc:sldMk cId="1356622284" sldId="266"/>
            <ac:spMk id="3" creationId="{4B97AD2E-860F-9940-B358-625E2FA4DDED}"/>
          </ac:spMkLst>
        </pc:spChg>
      </pc:sldChg>
      <pc:sldChg chg="addSp delSp modSp new mod">
        <pc:chgData name="Lei Li" userId="ef082f19-97a4-40f7-8ec1-0e91bb2b2192" providerId="ADAL" clId="{B3426BA5-69F8-7542-9BD5-97FA48E9AC94}" dt="2020-12-26T16:39:30.201" v="614" actId="14100"/>
        <pc:sldMkLst>
          <pc:docMk/>
          <pc:sldMk cId="3485201458" sldId="267"/>
        </pc:sldMkLst>
        <pc:spChg chg="mod">
          <ac:chgData name="Lei Li" userId="ef082f19-97a4-40f7-8ec1-0e91bb2b2192" providerId="ADAL" clId="{B3426BA5-69F8-7542-9BD5-97FA48E9AC94}" dt="2020-12-26T16:37:34.608" v="574" actId="20577"/>
          <ac:spMkLst>
            <pc:docMk/>
            <pc:sldMk cId="3485201458" sldId="267"/>
            <ac:spMk id="2" creationId="{55407BB1-0D7E-B648-9085-72B941AE1F6B}"/>
          </ac:spMkLst>
        </pc:spChg>
        <pc:spChg chg="del mod">
          <ac:chgData name="Lei Li" userId="ef082f19-97a4-40f7-8ec1-0e91bb2b2192" providerId="ADAL" clId="{B3426BA5-69F8-7542-9BD5-97FA48E9AC94}" dt="2020-12-26T16:37:49.264" v="577" actId="478"/>
          <ac:spMkLst>
            <pc:docMk/>
            <pc:sldMk cId="3485201458" sldId="267"/>
            <ac:spMk id="3" creationId="{2664655D-2488-FD4E-B685-C54CA0152440}"/>
          </ac:spMkLst>
        </pc:spChg>
        <pc:spChg chg="add mod">
          <ac:chgData name="Lei Li" userId="ef082f19-97a4-40f7-8ec1-0e91bb2b2192" providerId="ADAL" clId="{B3426BA5-69F8-7542-9BD5-97FA48E9AC94}" dt="2020-12-26T16:37:45.526" v="576" actId="1076"/>
          <ac:spMkLst>
            <pc:docMk/>
            <pc:sldMk cId="3485201458" sldId="267"/>
            <ac:spMk id="6" creationId="{538D5D41-BE1F-5145-A688-B226D4A07281}"/>
          </ac:spMkLst>
        </pc:spChg>
        <pc:spChg chg="add mod">
          <ac:chgData name="Lei Li" userId="ef082f19-97a4-40f7-8ec1-0e91bb2b2192" providerId="ADAL" clId="{B3426BA5-69F8-7542-9BD5-97FA48E9AC94}" dt="2020-12-26T16:39:17.651" v="612" actId="1076"/>
          <ac:spMkLst>
            <pc:docMk/>
            <pc:sldMk cId="3485201458" sldId="267"/>
            <ac:spMk id="7" creationId="{13547718-12F1-E947-B687-F8DDA6170162}"/>
          </ac:spMkLst>
        </pc:spChg>
        <pc:picChg chg="add mod">
          <ac:chgData name="Lei Li" userId="ef082f19-97a4-40f7-8ec1-0e91bb2b2192" providerId="ADAL" clId="{B3426BA5-69F8-7542-9BD5-97FA48E9AC94}" dt="2020-12-26T16:39:30.201" v="614" actId="14100"/>
          <ac:picMkLst>
            <pc:docMk/>
            <pc:sldMk cId="3485201458" sldId="267"/>
            <ac:picMk id="1025" creationId="{DDEA6174-602C-6749-8AE1-09C79FAE55DF}"/>
          </ac:picMkLst>
        </pc:picChg>
      </pc:sldChg>
      <pc:sldChg chg="modSp new mod">
        <pc:chgData name="Lei Li" userId="ef082f19-97a4-40f7-8ec1-0e91bb2b2192" providerId="ADAL" clId="{B3426BA5-69F8-7542-9BD5-97FA48E9AC94}" dt="2020-12-26T16:40:36.535" v="636" actId="20577"/>
        <pc:sldMkLst>
          <pc:docMk/>
          <pc:sldMk cId="603760346" sldId="268"/>
        </pc:sldMkLst>
        <pc:spChg chg="mod">
          <ac:chgData name="Lei Li" userId="ef082f19-97a4-40f7-8ec1-0e91bb2b2192" providerId="ADAL" clId="{B3426BA5-69F8-7542-9BD5-97FA48E9AC94}" dt="2020-12-26T16:40:06.313" v="621"/>
          <ac:spMkLst>
            <pc:docMk/>
            <pc:sldMk cId="603760346" sldId="268"/>
            <ac:spMk id="2" creationId="{8F7EA50E-1629-AE42-89B4-3CDB461D04A0}"/>
          </ac:spMkLst>
        </pc:spChg>
        <pc:spChg chg="mod">
          <ac:chgData name="Lei Li" userId="ef082f19-97a4-40f7-8ec1-0e91bb2b2192" providerId="ADAL" clId="{B3426BA5-69F8-7542-9BD5-97FA48E9AC94}" dt="2020-12-26T16:40:36.535" v="636" actId="20577"/>
          <ac:spMkLst>
            <pc:docMk/>
            <pc:sldMk cId="603760346" sldId="268"/>
            <ac:spMk id="3" creationId="{F06A94F3-9FBC-CF4D-9679-596F5BE0A224}"/>
          </ac:spMkLst>
        </pc:spChg>
      </pc:sldChg>
      <pc:sldChg chg="modSp new mod">
        <pc:chgData name="Lei Li" userId="ef082f19-97a4-40f7-8ec1-0e91bb2b2192" providerId="ADAL" clId="{B3426BA5-69F8-7542-9BD5-97FA48E9AC94}" dt="2020-12-26T16:42:22.010" v="786" actId="15"/>
        <pc:sldMkLst>
          <pc:docMk/>
          <pc:sldMk cId="1719065277" sldId="269"/>
        </pc:sldMkLst>
        <pc:spChg chg="mod">
          <ac:chgData name="Lei Li" userId="ef082f19-97a4-40f7-8ec1-0e91bb2b2192" providerId="ADAL" clId="{B3426BA5-69F8-7542-9BD5-97FA48E9AC94}" dt="2020-12-26T16:41:04.981" v="669" actId="20577"/>
          <ac:spMkLst>
            <pc:docMk/>
            <pc:sldMk cId="1719065277" sldId="269"/>
            <ac:spMk id="2" creationId="{BEA7E1FE-87F0-2F4A-A4D6-C0CEF421BCDC}"/>
          </ac:spMkLst>
        </pc:spChg>
        <pc:spChg chg="mod">
          <ac:chgData name="Lei Li" userId="ef082f19-97a4-40f7-8ec1-0e91bb2b2192" providerId="ADAL" clId="{B3426BA5-69F8-7542-9BD5-97FA48E9AC94}" dt="2020-12-26T16:42:22.010" v="786" actId="15"/>
          <ac:spMkLst>
            <pc:docMk/>
            <pc:sldMk cId="1719065277" sldId="269"/>
            <ac:spMk id="3" creationId="{87DD4D22-AC5D-3B48-97A1-C05B86974A26}"/>
          </ac:spMkLst>
        </pc:spChg>
      </pc:sldChg>
      <pc:sldChg chg="modSp new mod">
        <pc:chgData name="Lei Li" userId="ef082f19-97a4-40f7-8ec1-0e91bb2b2192" providerId="ADAL" clId="{B3426BA5-69F8-7542-9BD5-97FA48E9AC94}" dt="2020-12-26T16:43:31.111" v="841" actId="20577"/>
        <pc:sldMkLst>
          <pc:docMk/>
          <pc:sldMk cId="1873416173" sldId="270"/>
        </pc:sldMkLst>
        <pc:spChg chg="mod">
          <ac:chgData name="Lei Li" userId="ef082f19-97a4-40f7-8ec1-0e91bb2b2192" providerId="ADAL" clId="{B3426BA5-69F8-7542-9BD5-97FA48E9AC94}" dt="2020-12-26T16:43:00.315" v="787"/>
          <ac:spMkLst>
            <pc:docMk/>
            <pc:sldMk cId="1873416173" sldId="270"/>
            <ac:spMk id="2" creationId="{7487589C-63B7-9243-A302-3C3A8329D49D}"/>
          </ac:spMkLst>
        </pc:spChg>
        <pc:spChg chg="mod">
          <ac:chgData name="Lei Li" userId="ef082f19-97a4-40f7-8ec1-0e91bb2b2192" providerId="ADAL" clId="{B3426BA5-69F8-7542-9BD5-97FA48E9AC94}" dt="2020-12-26T16:43:31.111" v="841" actId="20577"/>
          <ac:spMkLst>
            <pc:docMk/>
            <pc:sldMk cId="1873416173" sldId="270"/>
            <ac:spMk id="3" creationId="{E9194565-E6E3-CB4E-9461-FAA709ADFB84}"/>
          </ac:spMkLst>
        </pc:spChg>
      </pc:sldChg>
      <pc:sldChg chg="modSp new mod">
        <pc:chgData name="Lei Li" userId="ef082f19-97a4-40f7-8ec1-0e91bb2b2192" providerId="ADAL" clId="{B3426BA5-69F8-7542-9BD5-97FA48E9AC94}" dt="2020-12-26T16:44:46.261" v="867"/>
        <pc:sldMkLst>
          <pc:docMk/>
          <pc:sldMk cId="4087111974" sldId="271"/>
        </pc:sldMkLst>
        <pc:spChg chg="mod">
          <ac:chgData name="Lei Li" userId="ef082f19-97a4-40f7-8ec1-0e91bb2b2192" providerId="ADAL" clId="{B3426BA5-69F8-7542-9BD5-97FA48E9AC94}" dt="2020-12-26T16:43:58.154" v="859" actId="20577"/>
          <ac:spMkLst>
            <pc:docMk/>
            <pc:sldMk cId="4087111974" sldId="271"/>
            <ac:spMk id="2" creationId="{3AB78689-BE60-E644-8311-A21123C845A2}"/>
          </ac:spMkLst>
        </pc:spChg>
        <pc:spChg chg="mod">
          <ac:chgData name="Lei Li" userId="ef082f19-97a4-40f7-8ec1-0e91bb2b2192" providerId="ADAL" clId="{B3426BA5-69F8-7542-9BD5-97FA48E9AC94}" dt="2020-12-26T16:44:46.261" v="867"/>
          <ac:spMkLst>
            <pc:docMk/>
            <pc:sldMk cId="4087111974" sldId="271"/>
            <ac:spMk id="3" creationId="{2400E2C1-E72A-8A49-B0C9-5A0E6233B425}"/>
          </ac:spMkLst>
        </pc:spChg>
      </pc:sldChg>
      <pc:sldChg chg="modSp new mod">
        <pc:chgData name="Lei Li" userId="ef082f19-97a4-40f7-8ec1-0e91bb2b2192" providerId="ADAL" clId="{B3426BA5-69F8-7542-9BD5-97FA48E9AC94}" dt="2020-12-26T16:45:35.778" v="886" actId="20577"/>
        <pc:sldMkLst>
          <pc:docMk/>
          <pc:sldMk cId="604105860" sldId="272"/>
        </pc:sldMkLst>
        <pc:spChg chg="mod">
          <ac:chgData name="Lei Li" userId="ef082f19-97a4-40f7-8ec1-0e91bb2b2192" providerId="ADAL" clId="{B3426BA5-69F8-7542-9BD5-97FA48E9AC94}" dt="2020-12-26T16:45:01.184" v="882" actId="20577"/>
          <ac:spMkLst>
            <pc:docMk/>
            <pc:sldMk cId="604105860" sldId="272"/>
            <ac:spMk id="2" creationId="{3DE92347-D696-9344-ACD9-EAFAF90CDB24}"/>
          </ac:spMkLst>
        </pc:spChg>
        <pc:spChg chg="mod">
          <ac:chgData name="Lei Li" userId="ef082f19-97a4-40f7-8ec1-0e91bb2b2192" providerId="ADAL" clId="{B3426BA5-69F8-7542-9BD5-97FA48E9AC94}" dt="2020-12-26T16:45:35.778" v="886" actId="20577"/>
          <ac:spMkLst>
            <pc:docMk/>
            <pc:sldMk cId="604105860" sldId="272"/>
            <ac:spMk id="3" creationId="{2011EB71-C4F3-7840-9EDC-43E3FC1BFAC3}"/>
          </ac:spMkLst>
        </pc:spChg>
      </pc:sldChg>
      <pc:sldChg chg="del">
        <pc:chgData name="Lei Li" userId="ef082f19-97a4-40f7-8ec1-0e91bb2b2192" providerId="ADAL" clId="{B3426BA5-69F8-7542-9BD5-97FA48E9AC94}" dt="2020-12-26T16:36:09.823" v="458" actId="2696"/>
        <pc:sldMkLst>
          <pc:docMk/>
          <pc:sldMk cId="2243392386" sldId="273"/>
        </pc:sldMkLst>
      </pc:sldChg>
      <pc:sldChg chg="modSp new mod">
        <pc:chgData name="Lei Li" userId="ef082f19-97a4-40f7-8ec1-0e91bb2b2192" providerId="ADAL" clId="{B3426BA5-69F8-7542-9BD5-97FA48E9AC94}" dt="2020-12-26T16:49:30.238" v="994" actId="20577"/>
        <pc:sldMkLst>
          <pc:docMk/>
          <pc:sldMk cId="2747483130" sldId="273"/>
        </pc:sldMkLst>
        <pc:spChg chg="mod">
          <ac:chgData name="Lei Li" userId="ef082f19-97a4-40f7-8ec1-0e91bb2b2192" providerId="ADAL" clId="{B3426BA5-69F8-7542-9BD5-97FA48E9AC94}" dt="2020-12-26T16:46:16.702" v="918" actId="20577"/>
          <ac:spMkLst>
            <pc:docMk/>
            <pc:sldMk cId="2747483130" sldId="273"/>
            <ac:spMk id="2" creationId="{0E00396C-B35A-FA4D-8232-BBFDF0F7F90E}"/>
          </ac:spMkLst>
        </pc:spChg>
        <pc:spChg chg="mod">
          <ac:chgData name="Lei Li" userId="ef082f19-97a4-40f7-8ec1-0e91bb2b2192" providerId="ADAL" clId="{B3426BA5-69F8-7542-9BD5-97FA48E9AC94}" dt="2020-12-26T16:49:30.238" v="994" actId="20577"/>
          <ac:spMkLst>
            <pc:docMk/>
            <pc:sldMk cId="2747483130" sldId="273"/>
            <ac:spMk id="3" creationId="{D870E639-8566-BA4B-AA9C-1B7A1F876987}"/>
          </ac:spMkLst>
        </pc:spChg>
      </pc:sldChg>
      <pc:sldChg chg="del">
        <pc:chgData name="Lei Li" userId="ef082f19-97a4-40f7-8ec1-0e91bb2b2192" providerId="ADAL" clId="{B3426BA5-69F8-7542-9BD5-97FA48E9AC94}" dt="2020-12-26T16:36:20.322" v="460" actId="2696"/>
        <pc:sldMkLst>
          <pc:docMk/>
          <pc:sldMk cId="2271961417" sldId="274"/>
        </pc:sldMkLst>
      </pc:sldChg>
      <pc:sldChg chg="modSp new mod">
        <pc:chgData name="Lei Li" userId="ef082f19-97a4-40f7-8ec1-0e91bb2b2192" providerId="ADAL" clId="{B3426BA5-69F8-7542-9BD5-97FA48E9AC94}" dt="2020-12-26T16:54:32.720" v="1196" actId="20577"/>
        <pc:sldMkLst>
          <pc:docMk/>
          <pc:sldMk cId="4199112485" sldId="274"/>
        </pc:sldMkLst>
        <pc:spChg chg="mod">
          <ac:chgData name="Lei Li" userId="ef082f19-97a4-40f7-8ec1-0e91bb2b2192" providerId="ADAL" clId="{B3426BA5-69F8-7542-9BD5-97FA48E9AC94}" dt="2020-12-26T16:52:45.524" v="1009" actId="20577"/>
          <ac:spMkLst>
            <pc:docMk/>
            <pc:sldMk cId="4199112485" sldId="274"/>
            <ac:spMk id="2" creationId="{2E20535C-61C9-3F40-A6AD-4D5AB398E883}"/>
          </ac:spMkLst>
        </pc:spChg>
        <pc:spChg chg="mod">
          <ac:chgData name="Lei Li" userId="ef082f19-97a4-40f7-8ec1-0e91bb2b2192" providerId="ADAL" clId="{B3426BA5-69F8-7542-9BD5-97FA48E9AC94}" dt="2020-12-26T16:54:32.720" v="1196" actId="20577"/>
          <ac:spMkLst>
            <pc:docMk/>
            <pc:sldMk cId="4199112485" sldId="274"/>
            <ac:spMk id="3" creationId="{F82FBBD7-D189-E142-B7CD-390C2B1958B7}"/>
          </ac:spMkLst>
        </pc:spChg>
      </pc:sldChg>
      <pc:sldChg chg="del">
        <pc:chgData name="Lei Li" userId="ef082f19-97a4-40f7-8ec1-0e91bb2b2192" providerId="ADAL" clId="{B3426BA5-69F8-7542-9BD5-97FA48E9AC94}" dt="2020-12-26T16:36:20.744" v="461" actId="2696"/>
        <pc:sldMkLst>
          <pc:docMk/>
          <pc:sldMk cId="886838117" sldId="275"/>
        </pc:sldMkLst>
      </pc:sldChg>
      <pc:sldChg chg="addSp modSp new mod">
        <pc:chgData name="Lei Li" userId="ef082f19-97a4-40f7-8ec1-0e91bb2b2192" providerId="ADAL" clId="{B3426BA5-69F8-7542-9BD5-97FA48E9AC94}" dt="2020-12-26T18:58:39.237" v="1247" actId="20577"/>
        <pc:sldMkLst>
          <pc:docMk/>
          <pc:sldMk cId="4135360591" sldId="275"/>
        </pc:sldMkLst>
        <pc:spChg chg="mod">
          <ac:chgData name="Lei Li" userId="ef082f19-97a4-40f7-8ec1-0e91bb2b2192" providerId="ADAL" clId="{B3426BA5-69F8-7542-9BD5-97FA48E9AC94}" dt="2020-12-26T18:58:39.237" v="1247" actId="20577"/>
          <ac:spMkLst>
            <pc:docMk/>
            <pc:sldMk cId="4135360591" sldId="275"/>
            <ac:spMk id="2" creationId="{09FA26D1-CE81-0649-BD76-FE806FFFCF09}"/>
          </ac:spMkLst>
        </pc:spChg>
        <pc:picChg chg="add mod">
          <ac:chgData name="Lei Li" userId="ef082f19-97a4-40f7-8ec1-0e91bb2b2192" providerId="ADAL" clId="{B3426BA5-69F8-7542-9BD5-97FA48E9AC94}" dt="2020-12-26T18:58:24.330" v="1201" actId="14100"/>
          <ac:picMkLst>
            <pc:docMk/>
            <pc:sldMk cId="4135360591" sldId="275"/>
            <ac:picMk id="2050" creationId="{45CEB419-D848-C54B-8B19-241B5BC1583B}"/>
          </ac:picMkLst>
        </pc:picChg>
      </pc:sldChg>
      <pc:sldChg chg="modSp new mod">
        <pc:chgData name="Lei Li" userId="ef082f19-97a4-40f7-8ec1-0e91bb2b2192" providerId="ADAL" clId="{B3426BA5-69F8-7542-9BD5-97FA48E9AC94}" dt="2020-12-26T19:08:35.909" v="1401"/>
        <pc:sldMkLst>
          <pc:docMk/>
          <pc:sldMk cId="1309878246" sldId="276"/>
        </pc:sldMkLst>
        <pc:spChg chg="mod">
          <ac:chgData name="Lei Li" userId="ef082f19-97a4-40f7-8ec1-0e91bb2b2192" providerId="ADAL" clId="{B3426BA5-69F8-7542-9BD5-97FA48E9AC94}" dt="2020-12-26T18:59:51.982" v="1249"/>
          <ac:spMkLst>
            <pc:docMk/>
            <pc:sldMk cId="1309878246" sldId="276"/>
            <ac:spMk id="2" creationId="{1A74F8A3-8612-3449-ABC4-C2A3DD8B1375}"/>
          </ac:spMkLst>
        </pc:spChg>
        <pc:spChg chg="mod">
          <ac:chgData name="Lei Li" userId="ef082f19-97a4-40f7-8ec1-0e91bb2b2192" providerId="ADAL" clId="{B3426BA5-69F8-7542-9BD5-97FA48E9AC94}" dt="2020-12-26T19:08:35.909" v="1401"/>
          <ac:spMkLst>
            <pc:docMk/>
            <pc:sldMk cId="1309878246" sldId="276"/>
            <ac:spMk id="3" creationId="{19063F5D-7A89-2C44-B833-4FB5EFE0F173}"/>
          </ac:spMkLst>
        </pc:spChg>
      </pc:sldChg>
      <pc:sldChg chg="del">
        <pc:chgData name="Lei Li" userId="ef082f19-97a4-40f7-8ec1-0e91bb2b2192" providerId="ADAL" clId="{B3426BA5-69F8-7542-9BD5-97FA48E9AC94}" dt="2020-12-26T16:36:20.779" v="462" actId="2696"/>
        <pc:sldMkLst>
          <pc:docMk/>
          <pc:sldMk cId="3461795000" sldId="276"/>
        </pc:sldMkLst>
      </pc:sldChg>
      <pc:sldChg chg="del">
        <pc:chgData name="Lei Li" userId="ef082f19-97a4-40f7-8ec1-0e91bb2b2192" providerId="ADAL" clId="{B3426BA5-69F8-7542-9BD5-97FA48E9AC94}" dt="2020-12-26T16:36:20.811" v="463" actId="2696"/>
        <pc:sldMkLst>
          <pc:docMk/>
          <pc:sldMk cId="1865562979" sldId="277"/>
        </pc:sldMkLst>
      </pc:sldChg>
      <pc:sldChg chg="addSp modSp new mod">
        <pc:chgData name="Lei Li" userId="ef082f19-97a4-40f7-8ec1-0e91bb2b2192" providerId="ADAL" clId="{B3426BA5-69F8-7542-9BD5-97FA48E9AC94}" dt="2020-12-26T19:06:40.413" v="1345" actId="962"/>
        <pc:sldMkLst>
          <pc:docMk/>
          <pc:sldMk cId="3851779116" sldId="277"/>
        </pc:sldMkLst>
        <pc:spChg chg="mod">
          <ac:chgData name="Lei Li" userId="ef082f19-97a4-40f7-8ec1-0e91bb2b2192" providerId="ADAL" clId="{B3426BA5-69F8-7542-9BD5-97FA48E9AC94}" dt="2020-12-26T19:06:27.376" v="1343" actId="20577"/>
          <ac:spMkLst>
            <pc:docMk/>
            <pc:sldMk cId="3851779116" sldId="277"/>
            <ac:spMk id="2" creationId="{3C7160AA-1AFE-2849-A63E-8B3021C39FB0}"/>
          </ac:spMkLst>
        </pc:spChg>
        <pc:spChg chg="add mod">
          <ac:chgData name="Lei Li" userId="ef082f19-97a4-40f7-8ec1-0e91bb2b2192" providerId="ADAL" clId="{B3426BA5-69F8-7542-9BD5-97FA48E9AC94}" dt="2020-12-26T19:06:15.553" v="1311" actId="1076"/>
          <ac:spMkLst>
            <pc:docMk/>
            <pc:sldMk cId="3851779116" sldId="277"/>
            <ac:spMk id="6" creationId="{73C73C50-BC03-EB4B-9FC3-9FC5562B724E}"/>
          </ac:spMkLst>
        </pc:spChg>
        <pc:picChg chg="add mod">
          <ac:chgData name="Lei Li" userId="ef082f19-97a4-40f7-8ec1-0e91bb2b2192" providerId="ADAL" clId="{B3426BA5-69F8-7542-9BD5-97FA48E9AC94}" dt="2020-12-26T19:06:40.413" v="1345" actId="962"/>
          <ac:picMkLst>
            <pc:docMk/>
            <pc:sldMk cId="3851779116" sldId="277"/>
            <ac:picMk id="3074" creationId="{EDE43197-DB4B-6B41-8E6E-131F9951EBD9}"/>
          </ac:picMkLst>
        </pc:picChg>
      </pc:sldChg>
      <pc:sldChg chg="del">
        <pc:chgData name="Lei Li" userId="ef082f19-97a4-40f7-8ec1-0e91bb2b2192" providerId="ADAL" clId="{B3426BA5-69F8-7542-9BD5-97FA48E9AC94}" dt="2020-12-26T16:36:21.203" v="464" actId="2696"/>
        <pc:sldMkLst>
          <pc:docMk/>
          <pc:sldMk cId="1284609544" sldId="278"/>
        </pc:sldMkLst>
      </pc:sldChg>
      <pc:sldChg chg="addSp modSp new mod">
        <pc:chgData name="Lei Li" userId="ef082f19-97a4-40f7-8ec1-0e91bb2b2192" providerId="ADAL" clId="{B3426BA5-69F8-7542-9BD5-97FA48E9AC94}" dt="2020-12-26T19:11:51.648" v="1475" actId="1076"/>
        <pc:sldMkLst>
          <pc:docMk/>
          <pc:sldMk cId="3477228418" sldId="278"/>
        </pc:sldMkLst>
        <pc:spChg chg="mod">
          <ac:chgData name="Lei Li" userId="ef082f19-97a4-40f7-8ec1-0e91bb2b2192" providerId="ADAL" clId="{B3426BA5-69F8-7542-9BD5-97FA48E9AC94}" dt="2020-12-26T19:10:36.056" v="1466" actId="313"/>
          <ac:spMkLst>
            <pc:docMk/>
            <pc:sldMk cId="3477228418" sldId="278"/>
            <ac:spMk id="2" creationId="{D10816EE-2B84-2546-A02B-E07F9B5FDAFF}"/>
          </ac:spMkLst>
        </pc:spChg>
        <pc:spChg chg="mod">
          <ac:chgData name="Lei Li" userId="ef082f19-97a4-40f7-8ec1-0e91bb2b2192" providerId="ADAL" clId="{B3426BA5-69F8-7542-9BD5-97FA48E9AC94}" dt="2020-12-26T19:11:48.341" v="1474" actId="20577"/>
          <ac:spMkLst>
            <pc:docMk/>
            <pc:sldMk cId="3477228418" sldId="278"/>
            <ac:spMk id="3" creationId="{41448536-DD25-0646-9CF9-9259068E131D}"/>
          </ac:spMkLst>
        </pc:spChg>
        <pc:picChg chg="add mod">
          <ac:chgData name="Lei Li" userId="ef082f19-97a4-40f7-8ec1-0e91bb2b2192" providerId="ADAL" clId="{B3426BA5-69F8-7542-9BD5-97FA48E9AC94}" dt="2020-12-26T19:11:51.648" v="1475" actId="1076"/>
          <ac:picMkLst>
            <pc:docMk/>
            <pc:sldMk cId="3477228418" sldId="278"/>
            <ac:picMk id="7" creationId="{C719AF79-29C2-E041-9275-C597F671B9F0}"/>
          </ac:picMkLst>
        </pc:picChg>
      </pc:sldChg>
      <pc:sldChg chg="modSp new mod">
        <pc:chgData name="Lei Li" userId="ef082f19-97a4-40f7-8ec1-0e91bb2b2192" providerId="ADAL" clId="{B3426BA5-69F8-7542-9BD5-97FA48E9AC94}" dt="2020-12-27T19:09:35.173" v="1636" actId="313"/>
        <pc:sldMkLst>
          <pc:docMk/>
          <pc:sldMk cId="1445855799" sldId="279"/>
        </pc:sldMkLst>
        <pc:spChg chg="mod">
          <ac:chgData name="Lei Li" userId="ef082f19-97a4-40f7-8ec1-0e91bb2b2192" providerId="ADAL" clId="{B3426BA5-69F8-7542-9BD5-97FA48E9AC94}" dt="2020-12-27T18:58:01.521" v="1481"/>
          <ac:spMkLst>
            <pc:docMk/>
            <pc:sldMk cId="1445855799" sldId="279"/>
            <ac:spMk id="2" creationId="{1968C97F-4565-8B45-B13A-4208FE93B960}"/>
          </ac:spMkLst>
        </pc:spChg>
        <pc:spChg chg="mod">
          <ac:chgData name="Lei Li" userId="ef082f19-97a4-40f7-8ec1-0e91bb2b2192" providerId="ADAL" clId="{B3426BA5-69F8-7542-9BD5-97FA48E9AC94}" dt="2020-12-27T19:09:35.173" v="1636" actId="313"/>
          <ac:spMkLst>
            <pc:docMk/>
            <pc:sldMk cId="1445855799" sldId="279"/>
            <ac:spMk id="3" creationId="{35B4C54E-53D0-2347-9E4F-58CE272D69B7}"/>
          </ac:spMkLst>
        </pc:spChg>
      </pc:sldChg>
      <pc:sldChg chg="del">
        <pc:chgData name="Lei Li" userId="ef082f19-97a4-40f7-8ec1-0e91bb2b2192" providerId="ADAL" clId="{B3426BA5-69F8-7542-9BD5-97FA48E9AC94}" dt="2020-12-26T16:36:21.239" v="465" actId="2696"/>
        <pc:sldMkLst>
          <pc:docMk/>
          <pc:sldMk cId="1452675489" sldId="279"/>
        </pc:sldMkLst>
      </pc:sldChg>
      <pc:sldChg chg="modSp new mod">
        <pc:chgData name="Lei Li" userId="ef082f19-97a4-40f7-8ec1-0e91bb2b2192" providerId="ADAL" clId="{B3426BA5-69F8-7542-9BD5-97FA48E9AC94}" dt="2020-12-27T19:02:40.544" v="1586" actId="12"/>
        <pc:sldMkLst>
          <pc:docMk/>
          <pc:sldMk cId="970825862" sldId="280"/>
        </pc:sldMkLst>
        <pc:spChg chg="mod">
          <ac:chgData name="Lei Li" userId="ef082f19-97a4-40f7-8ec1-0e91bb2b2192" providerId="ADAL" clId="{B3426BA5-69F8-7542-9BD5-97FA48E9AC94}" dt="2020-12-27T19:01:50.445" v="1571"/>
          <ac:spMkLst>
            <pc:docMk/>
            <pc:sldMk cId="970825862" sldId="280"/>
            <ac:spMk id="2" creationId="{5951E422-101D-D842-8C87-A816000523C6}"/>
          </ac:spMkLst>
        </pc:spChg>
        <pc:spChg chg="mod">
          <ac:chgData name="Lei Li" userId="ef082f19-97a4-40f7-8ec1-0e91bb2b2192" providerId="ADAL" clId="{B3426BA5-69F8-7542-9BD5-97FA48E9AC94}" dt="2020-12-27T19:02:40.544" v="1586" actId="12"/>
          <ac:spMkLst>
            <pc:docMk/>
            <pc:sldMk cId="970825862" sldId="280"/>
            <ac:spMk id="3" creationId="{0D0CDEE1-7C60-1C47-A19B-88A907326D7E}"/>
          </ac:spMkLst>
        </pc:spChg>
      </pc:sldChg>
      <pc:sldChg chg="del">
        <pc:chgData name="Lei Li" userId="ef082f19-97a4-40f7-8ec1-0e91bb2b2192" providerId="ADAL" clId="{B3426BA5-69F8-7542-9BD5-97FA48E9AC94}" dt="2020-12-26T16:36:21.619" v="466" actId="2696"/>
        <pc:sldMkLst>
          <pc:docMk/>
          <pc:sldMk cId="4136327083" sldId="280"/>
        </pc:sldMkLst>
      </pc:sldChg>
      <pc:sldChg chg="del">
        <pc:chgData name="Lei Li" userId="ef082f19-97a4-40f7-8ec1-0e91bb2b2192" providerId="ADAL" clId="{B3426BA5-69F8-7542-9BD5-97FA48E9AC94}" dt="2020-12-26T16:36:21.654" v="467" actId="2696"/>
        <pc:sldMkLst>
          <pc:docMk/>
          <pc:sldMk cId="1972338574" sldId="281"/>
        </pc:sldMkLst>
      </pc:sldChg>
      <pc:sldChg chg="addSp delSp modSp new mod">
        <pc:chgData name="Lei Li" userId="ef082f19-97a4-40f7-8ec1-0e91bb2b2192" providerId="ADAL" clId="{B3426BA5-69F8-7542-9BD5-97FA48E9AC94}" dt="2020-12-27T19:16:23.583" v="1731" actId="1076"/>
        <pc:sldMkLst>
          <pc:docMk/>
          <pc:sldMk cId="3318929315" sldId="281"/>
        </pc:sldMkLst>
        <pc:spChg chg="mod">
          <ac:chgData name="Lei Li" userId="ef082f19-97a4-40f7-8ec1-0e91bb2b2192" providerId="ADAL" clId="{B3426BA5-69F8-7542-9BD5-97FA48E9AC94}" dt="2020-12-27T19:06:26.462" v="1599" actId="20577"/>
          <ac:spMkLst>
            <pc:docMk/>
            <pc:sldMk cId="3318929315" sldId="281"/>
            <ac:spMk id="2" creationId="{6C330756-89F3-D047-98D9-3480E75035FB}"/>
          </ac:spMkLst>
        </pc:spChg>
        <pc:spChg chg="del">
          <ac:chgData name="Lei Li" userId="ef082f19-97a4-40f7-8ec1-0e91bb2b2192" providerId="ADAL" clId="{B3426BA5-69F8-7542-9BD5-97FA48E9AC94}" dt="2020-12-27T19:11:39.219" v="1637"/>
          <ac:spMkLst>
            <pc:docMk/>
            <pc:sldMk cId="3318929315" sldId="281"/>
            <ac:spMk id="3" creationId="{B01C54D6-9E04-5746-8C38-69F3BDA8D626}"/>
          </ac:spMkLst>
        </pc:spChg>
        <pc:spChg chg="add del mod">
          <ac:chgData name="Lei Li" userId="ef082f19-97a4-40f7-8ec1-0e91bb2b2192" providerId="ADAL" clId="{B3426BA5-69F8-7542-9BD5-97FA48E9AC94}" dt="2020-12-27T19:13:08.513" v="1678"/>
          <ac:spMkLst>
            <pc:docMk/>
            <pc:sldMk cId="3318929315" sldId="281"/>
            <ac:spMk id="6" creationId="{EEC696AC-5043-934D-8C31-E1DC310A1426}"/>
          </ac:spMkLst>
        </pc:spChg>
        <pc:spChg chg="add mod">
          <ac:chgData name="Lei Li" userId="ef082f19-97a4-40f7-8ec1-0e91bb2b2192" providerId="ADAL" clId="{B3426BA5-69F8-7542-9BD5-97FA48E9AC94}" dt="2020-12-27T19:12:54.618" v="1676" actId="20577"/>
          <ac:spMkLst>
            <pc:docMk/>
            <pc:sldMk cId="3318929315" sldId="281"/>
            <ac:spMk id="7" creationId="{CA4F76FF-0C5D-7443-8479-6C237F36B9A4}"/>
          </ac:spMkLst>
        </pc:spChg>
        <pc:spChg chg="add mod">
          <ac:chgData name="Lei Li" userId="ef082f19-97a4-40f7-8ec1-0e91bb2b2192" providerId="ADAL" clId="{B3426BA5-69F8-7542-9BD5-97FA48E9AC94}" dt="2020-12-27T19:16:23.583" v="1731" actId="1076"/>
          <ac:spMkLst>
            <pc:docMk/>
            <pc:sldMk cId="3318929315" sldId="281"/>
            <ac:spMk id="8" creationId="{753C5F04-6A26-894E-9154-DC7D221EDD27}"/>
          </ac:spMkLst>
        </pc:spChg>
        <pc:picChg chg="add mod">
          <ac:chgData name="Lei Li" userId="ef082f19-97a4-40f7-8ec1-0e91bb2b2192" providerId="ADAL" clId="{B3426BA5-69F8-7542-9BD5-97FA48E9AC94}" dt="2020-12-27T19:14:52.691" v="1710" actId="962"/>
          <ac:picMkLst>
            <pc:docMk/>
            <pc:sldMk cId="3318929315" sldId="281"/>
            <ac:picMk id="1026" creationId="{A2657D30-6B00-E041-8B50-CDEA45F1AF9C}"/>
          </ac:picMkLst>
        </pc:picChg>
      </pc:sldChg>
      <pc:sldChg chg="del">
        <pc:chgData name="Lei Li" userId="ef082f19-97a4-40f7-8ec1-0e91bb2b2192" providerId="ADAL" clId="{B3426BA5-69F8-7542-9BD5-97FA48E9AC94}" dt="2020-12-26T16:36:22.033" v="468" actId="2696"/>
        <pc:sldMkLst>
          <pc:docMk/>
          <pc:sldMk cId="2952590177" sldId="282"/>
        </pc:sldMkLst>
      </pc:sldChg>
      <pc:sldChg chg="del">
        <pc:chgData name="Lei Li" userId="ef082f19-97a4-40f7-8ec1-0e91bb2b2192" providerId="ADAL" clId="{B3426BA5-69F8-7542-9BD5-97FA48E9AC94}" dt="2020-12-26T16:36:22.067" v="469" actId="2696"/>
        <pc:sldMkLst>
          <pc:docMk/>
          <pc:sldMk cId="1535416256" sldId="283"/>
        </pc:sldMkLst>
      </pc:sldChg>
      <pc:sldChg chg="del">
        <pc:chgData name="Lei Li" userId="ef082f19-97a4-40f7-8ec1-0e91bb2b2192" providerId="ADAL" clId="{B3426BA5-69F8-7542-9BD5-97FA48E9AC94}" dt="2020-12-26T16:36:22.097" v="470" actId="2696"/>
        <pc:sldMkLst>
          <pc:docMk/>
          <pc:sldMk cId="4100137317" sldId="284"/>
        </pc:sldMkLst>
      </pc:sldChg>
      <pc:sldChg chg="del">
        <pc:chgData name="Lei Li" userId="ef082f19-97a4-40f7-8ec1-0e91bb2b2192" providerId="ADAL" clId="{B3426BA5-69F8-7542-9BD5-97FA48E9AC94}" dt="2020-12-26T16:36:22.476" v="471" actId="2696"/>
        <pc:sldMkLst>
          <pc:docMk/>
          <pc:sldMk cId="3901943431" sldId="285"/>
        </pc:sldMkLst>
      </pc:sldChg>
      <pc:sldChg chg="del">
        <pc:chgData name="Lei Li" userId="ef082f19-97a4-40f7-8ec1-0e91bb2b2192" providerId="ADAL" clId="{B3426BA5-69F8-7542-9BD5-97FA48E9AC94}" dt="2020-12-26T16:36:22.509" v="472" actId="2696"/>
        <pc:sldMkLst>
          <pc:docMk/>
          <pc:sldMk cId="484395841" sldId="286"/>
        </pc:sldMkLst>
      </pc:sldChg>
      <pc:sldChg chg="del">
        <pc:chgData name="Lei Li" userId="ef082f19-97a4-40f7-8ec1-0e91bb2b2192" providerId="ADAL" clId="{B3426BA5-69F8-7542-9BD5-97FA48E9AC94}" dt="2020-12-26T16:36:22.867" v="473" actId="2696"/>
        <pc:sldMkLst>
          <pc:docMk/>
          <pc:sldMk cId="1627866833" sldId="287"/>
        </pc:sldMkLst>
      </pc:sldChg>
      <pc:sldChg chg="del">
        <pc:chgData name="Lei Li" userId="ef082f19-97a4-40f7-8ec1-0e91bb2b2192" providerId="ADAL" clId="{B3426BA5-69F8-7542-9BD5-97FA48E9AC94}" dt="2020-12-26T16:36:22.901" v="474" actId="2696"/>
        <pc:sldMkLst>
          <pc:docMk/>
          <pc:sldMk cId="368676669" sldId="288"/>
        </pc:sldMkLst>
      </pc:sldChg>
      <pc:sldChg chg="del">
        <pc:chgData name="Lei Li" userId="ef082f19-97a4-40f7-8ec1-0e91bb2b2192" providerId="ADAL" clId="{B3426BA5-69F8-7542-9BD5-97FA48E9AC94}" dt="2020-12-26T16:36:23.255" v="475" actId="2696"/>
        <pc:sldMkLst>
          <pc:docMk/>
          <pc:sldMk cId="1224762236" sldId="289"/>
        </pc:sldMkLst>
      </pc:sldChg>
      <pc:sldChg chg="addSp delSp modSp new del mod">
        <pc:chgData name="Lei Li" userId="ef082f19-97a4-40f7-8ec1-0e91bb2b2192" providerId="ADAL" clId="{B3426BA5-69F8-7542-9BD5-97FA48E9AC94}" dt="2020-12-26T16:32:58.437" v="389" actId="2696"/>
        <pc:sldMkLst>
          <pc:docMk/>
          <pc:sldMk cId="234972567" sldId="290"/>
        </pc:sldMkLst>
        <pc:spChg chg="mod">
          <ac:chgData name="Lei Li" userId="ef082f19-97a4-40f7-8ec1-0e91bb2b2192" providerId="ADAL" clId="{B3426BA5-69F8-7542-9BD5-97FA48E9AC94}" dt="2020-12-26T16:24:29.903" v="101" actId="20577"/>
          <ac:spMkLst>
            <pc:docMk/>
            <pc:sldMk cId="234972567" sldId="290"/>
            <ac:spMk id="2" creationId="{6AD939DA-BBAC-5D43-831F-07CBF6617E9D}"/>
          </ac:spMkLst>
        </pc:spChg>
        <pc:spChg chg="del mod">
          <ac:chgData name="Lei Li" userId="ef082f19-97a4-40f7-8ec1-0e91bb2b2192" providerId="ADAL" clId="{B3426BA5-69F8-7542-9BD5-97FA48E9AC94}" dt="2020-12-26T16:24:45.838" v="111" actId="478"/>
          <ac:spMkLst>
            <pc:docMk/>
            <pc:sldMk cId="234972567" sldId="290"/>
            <ac:spMk id="3" creationId="{EA820AC7-F35F-C04E-B6E0-59285EB8CD05}"/>
          </ac:spMkLst>
        </pc:spChg>
        <pc:spChg chg="add del mod">
          <ac:chgData name="Lei Li" userId="ef082f19-97a4-40f7-8ec1-0e91bb2b2192" providerId="ADAL" clId="{B3426BA5-69F8-7542-9BD5-97FA48E9AC94}" dt="2020-12-26T16:25:52.027" v="156" actId="20577"/>
          <ac:spMkLst>
            <pc:docMk/>
            <pc:sldMk cId="234972567" sldId="290"/>
            <ac:spMk id="7" creationId="{67E39EB5-2E6D-9046-8792-95F6AA62F48B}"/>
          </ac:spMkLst>
        </pc:spChg>
        <pc:graphicFrameChg chg="add del mod ord modGraphic">
          <ac:chgData name="Lei Li" userId="ef082f19-97a4-40f7-8ec1-0e91bb2b2192" providerId="ADAL" clId="{B3426BA5-69F8-7542-9BD5-97FA48E9AC94}" dt="2020-12-26T16:25:25.601" v="115" actId="3680"/>
          <ac:graphicFrameMkLst>
            <pc:docMk/>
            <pc:sldMk cId="234972567" sldId="290"/>
            <ac:graphicFrameMk id="8" creationId="{9B1083D0-BF1F-AD42-9DB5-8FE848C6AF9E}"/>
          </ac:graphicFrameMkLst>
        </pc:graphicFrameChg>
      </pc:sldChg>
    </pc:docChg>
  </pc:docChgLst>
  <pc:docChgLst>
    <pc:chgData name="Lei Li" userId="ef082f19-97a4-40f7-8ec1-0e91bb2b2192" providerId="ADAL" clId="{FB50CFD1-9C08-2944-AF6C-148B6E3E3DFD}"/>
    <pc:docChg chg="custSel modSld">
      <pc:chgData name="Lei Li" userId="ef082f19-97a4-40f7-8ec1-0e91bb2b2192" providerId="ADAL" clId="{FB50CFD1-9C08-2944-AF6C-148B6E3E3DFD}" dt="2020-12-24T14:54:46.933" v="11" actId="1076"/>
      <pc:docMkLst>
        <pc:docMk/>
      </pc:docMkLst>
      <pc:sldChg chg="modSp mod">
        <pc:chgData name="Lei Li" userId="ef082f19-97a4-40f7-8ec1-0e91bb2b2192" providerId="ADAL" clId="{FB50CFD1-9C08-2944-AF6C-148B6E3E3DFD}" dt="2020-12-24T14:17:42.152" v="8" actId="20577"/>
        <pc:sldMkLst>
          <pc:docMk/>
          <pc:sldMk cId="2503590105" sldId="256"/>
        </pc:sldMkLst>
        <pc:spChg chg="mod">
          <ac:chgData name="Lei Li" userId="ef082f19-97a4-40f7-8ec1-0e91bb2b2192" providerId="ADAL" clId="{FB50CFD1-9C08-2944-AF6C-148B6E3E3DFD}" dt="2020-12-24T14:17:42.152" v="8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FB50CFD1-9C08-2944-AF6C-148B6E3E3DFD}" dt="2020-12-24T14:54:46.933" v="11" actId="1076"/>
        <pc:sldMkLst>
          <pc:docMk/>
          <pc:sldMk cId="3380566987" sldId="261"/>
        </pc:sldMkLst>
        <pc:spChg chg="mod">
          <ac:chgData name="Lei Li" userId="ef082f19-97a4-40f7-8ec1-0e91bb2b2192" providerId="ADAL" clId="{FB50CFD1-9C08-2944-AF6C-148B6E3E3DFD}" dt="2020-12-24T14:54:46.933" v="11" actId="1076"/>
          <ac:spMkLst>
            <pc:docMk/>
            <pc:sldMk cId="3380566987" sldId="261"/>
            <ac:spMk id="2" creationId="{C41ACD0B-241D-7E4F-936B-F46C9A3475E0}"/>
          </ac:spMkLst>
        </pc:spChg>
      </pc:sldChg>
      <pc:sldChg chg="modSp">
        <pc:chgData name="Lei Li" userId="ef082f19-97a4-40f7-8ec1-0e91bb2b2192" providerId="ADAL" clId="{FB50CFD1-9C08-2944-AF6C-148B6E3E3DFD}" dt="2020-12-24T14:20:35.296" v="10"/>
        <pc:sldMkLst>
          <pc:docMk/>
          <pc:sldMk cId="1643245134" sldId="266"/>
        </pc:sldMkLst>
        <pc:spChg chg="mod">
          <ac:chgData name="Lei Li" userId="ef082f19-97a4-40f7-8ec1-0e91bb2b2192" providerId="ADAL" clId="{FB50CFD1-9C08-2944-AF6C-148B6E3E3DFD}" dt="2020-12-24T14:20:35.296" v="10"/>
          <ac:spMkLst>
            <pc:docMk/>
            <pc:sldMk cId="1643245134" sldId="266"/>
            <ac:spMk id="3" creationId="{8C216E8D-D248-C34F-8D3A-9663D557E2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DAA5-584B-F541-B351-4D17207E39D4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DC97-5CF5-C747-944E-D695FF95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3A7-D102-E24F-8289-555E81374814}" type="datetime1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F61-6B3B-BF49-B5D5-D39DAD57AFB2}" type="datetime1">
              <a:rPr lang="en-US" smtClean="0"/>
              <a:t>12/27/20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3E48-F049-7F42-9164-2BC5596FFAE0}" type="datetime1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6FAF-FA97-5E4F-89C1-9010A5A14F18}" type="datetime1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92CB-3837-D749-9066-2B3AFA00300F}" type="datetime1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AE76-A667-CC42-914D-7242E2C1592E}" type="datetime1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4E3-F5DA-164C-A48E-2D7CA8A1DE08}" type="datetime1">
              <a:rPr lang="en-US" smtClean="0"/>
              <a:t>12/27/20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3299-8849-1F44-89E6-13DF5DE97912}" type="datetime1">
              <a:rPr lang="en-US" smtClean="0"/>
              <a:t>12/27/20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3B57-831B-2648-939F-70D7CDC714B0}" type="datetime1">
              <a:rPr lang="en-US" smtClean="0"/>
              <a:t>12/27/20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B5F0-B215-EB46-9F6E-09FE72FE4F98}" type="datetime1">
              <a:rPr lang="en-US" smtClean="0"/>
              <a:t>12/27/20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7BE6-6F48-D94C-BEDE-DF51FAB0BD75}" type="datetime1">
              <a:rPr lang="en-US" smtClean="0"/>
              <a:t>12/27/20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225C-3F01-B446-B0BC-29EB5630F11D}" type="datetime1">
              <a:rPr lang="en-US" smtClean="0"/>
              <a:t>12/27/20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1EDA-88A9-8A41-9BBB-844955AD7EB2}" type="datetime1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36311"/>
            <a:ext cx="30861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IT 6823 – LM4 Security Policy &amp; Access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AC56-E01A-F74D-9010-B0A5DC26A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oonline.com/article/3263738/9-policies-and-procedures-you-need-to-know-about-if-youre-starting-a-new-security-program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ist.gov/document/cybersecurityframeworkv1-1presentation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exabeam.com/wp-content/uploads/information_security_img_2_2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xabeam.com/information-security/information-security-polic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6823 LM 4 – Information Security Policy &amp; Access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Lei Li</a:t>
            </a:r>
          </a:p>
        </p:txBody>
      </p:sp>
    </p:spTree>
    <p:extLst>
      <p:ext uri="{BB962C8B-B14F-4D97-AF65-F5344CB8AC3E}">
        <p14:creationId xmlns:p14="http://schemas.microsoft.com/office/powerpoint/2010/main" val="250359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535C-61C9-3F40-A6AD-4D5AB398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FBBD7-D189-E142-B7CD-390C2B195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Acceptable use policy</a:t>
            </a:r>
          </a:p>
          <a:p>
            <a:r>
              <a:rPr lang="en-US" dirty="0"/>
              <a:t>Access control policy</a:t>
            </a:r>
          </a:p>
          <a:p>
            <a:r>
              <a:rPr lang="en-US" dirty="0"/>
              <a:t>Incident response policy</a:t>
            </a:r>
          </a:p>
          <a:p>
            <a:r>
              <a:rPr lang="en-US" dirty="0"/>
              <a:t>Email/communication policy</a:t>
            </a:r>
          </a:p>
          <a:p>
            <a:r>
              <a:rPr lang="en-US" dirty="0"/>
              <a:t>More examples: </a:t>
            </a:r>
            <a:r>
              <a:rPr lang="en-US" dirty="0">
                <a:hlinkClick r:id="rId2"/>
              </a:rPr>
              <a:t>https://www.csoonline.com/article/3263738/9-policies-and-procedures-you-need-to-know-about-if-youre-starting-a-new-security-program.html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0272C-BBE7-DB41-AECE-9A0C2DA5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AE743-3643-AD45-B4C2-C8807F82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2347-D696-9344-ACD9-EAFAF90C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EB71-C4F3-7840-9EDC-43E3FC1BF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Discretionary Access Control (DAC)</a:t>
            </a:r>
          </a:p>
          <a:p>
            <a:pPr lvl="0"/>
            <a:r>
              <a:rPr lang="en-US" dirty="0"/>
              <a:t>Mandatory access control (MAC)</a:t>
            </a:r>
          </a:p>
          <a:p>
            <a:pPr lvl="0"/>
            <a:r>
              <a:rPr lang="en-US" dirty="0"/>
              <a:t>Role-Based Access Control (RBAC)</a:t>
            </a:r>
          </a:p>
          <a:p>
            <a:pPr lvl="0"/>
            <a:r>
              <a:rPr lang="en-US" dirty="0"/>
              <a:t>Rule-Based Access Control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E5FA8-17AF-484F-8F71-F0C26764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A6C31-08BA-9D4E-ABBA-FBFF5DFD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C97F-4565-8B45-B13A-4208FE93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C54E-53D0-2347-9E4F-58CE272D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principal foundations for authentication</a:t>
            </a:r>
          </a:p>
          <a:p>
            <a:r>
              <a:rPr lang="en-US" dirty="0"/>
              <a:t>Focus on confidentiality </a:t>
            </a:r>
          </a:p>
          <a:p>
            <a:r>
              <a:rPr lang="en-US" dirty="0"/>
              <a:t>Access Matrix</a:t>
            </a:r>
          </a:p>
          <a:p>
            <a:pPr lvl="1"/>
            <a:r>
              <a:rPr lang="en-US" dirty="0"/>
              <a:t>s = subject</a:t>
            </a:r>
          </a:p>
          <a:p>
            <a:pPr lvl="1"/>
            <a:r>
              <a:rPr lang="en-US" dirty="0"/>
              <a:t>o = object and</a:t>
            </a:r>
          </a:p>
          <a:p>
            <a:pPr lvl="1"/>
            <a:r>
              <a:rPr lang="en-US" dirty="0"/>
              <a:t>a = access rights associated with the subject.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913CC-B746-8E41-8383-D9B78DD7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9879-7004-A043-BDD7-B60A3A0F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E422-101D-D842-8C87-A8160005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Privileges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DEE1-7C60-1C47-A19B-88A90732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</a:t>
            </a:r>
          </a:p>
          <a:p>
            <a:r>
              <a:rPr lang="en-US" dirty="0"/>
              <a:t>Append</a:t>
            </a:r>
          </a:p>
          <a:p>
            <a:r>
              <a:rPr lang="en-US" dirty="0"/>
              <a:t>Execute</a:t>
            </a:r>
          </a:p>
          <a:p>
            <a:r>
              <a:rPr lang="en-US" dirty="0"/>
              <a:t>Read-Write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AE4E-0FC9-7748-8867-182F0E30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059EB-6AA4-B84D-8DC0-26E3F403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2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0756-89F3-D047-98D9-3480E750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671B2-5158-4040-8ABC-D9EA1739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15E39-E54D-5845-BF55-ABA4491A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Bell-LaPadula Model Restrictions">
            <a:extLst>
              <a:ext uri="{FF2B5EF4-FFF2-40B4-BE49-F238E27FC236}">
                <a16:creationId xmlns:a16="http://schemas.microsoft.com/office/drawing/2014/main" id="{A2657D30-6B00-E041-8B50-CDEA45F1AF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5" b="2815"/>
          <a:stretch/>
        </p:blipFill>
        <p:spPr bwMode="auto">
          <a:xfrm>
            <a:off x="4519399" y="1231492"/>
            <a:ext cx="2967251" cy="26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4F76FF-0C5D-7443-8479-6C237F36B9A4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Reading down </a:t>
            </a:r>
          </a:p>
          <a:p>
            <a:r>
              <a:rPr lang="en-US" dirty="0"/>
              <a:t>Write 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C5F04-6A26-894E-9154-DC7D221EDD27}"/>
              </a:ext>
            </a:extLst>
          </p:cNvPr>
          <p:cNvSpPr/>
          <p:nvPr/>
        </p:nvSpPr>
        <p:spPr>
          <a:xfrm>
            <a:off x="628650" y="4415185"/>
            <a:ext cx="60934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source: https%3A%2F%2Fwww.cs.utexas.edu%2F~byoung%2Fcs361%2Fslides2-policy-4up.pdf</a:t>
            </a:r>
          </a:p>
        </p:txBody>
      </p:sp>
    </p:spTree>
    <p:extLst>
      <p:ext uri="{BB962C8B-B14F-4D97-AF65-F5344CB8AC3E}">
        <p14:creationId xmlns:p14="http://schemas.microsoft.com/office/powerpoint/2010/main" val="331892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396C-B35A-FA4D-8232-BBFDF0F7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E639-8566-BA4B-AA9C-1B7A1F876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list of permissions associated with an object</a:t>
            </a:r>
          </a:p>
          <a:p>
            <a:r>
              <a:rPr lang="en-US" dirty="0"/>
              <a:t>Filesystem ACLs</a:t>
            </a:r>
          </a:p>
          <a:p>
            <a:r>
              <a:rPr lang="en-US" dirty="0"/>
              <a:t>Active Directory ACLs</a:t>
            </a:r>
          </a:p>
          <a:p>
            <a:r>
              <a:rPr lang="en-US" dirty="0"/>
              <a:t>Networking ACLs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4B260-06B8-3141-A117-88DB3C94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32B8-6331-2A4B-B63A-10823F04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60AA-1AFE-2849-A63E-8B3021C3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ACL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67F8-B4C3-404C-8EA8-C937E6037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CCD8F-0772-E54C-B0C0-9AB2187C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3C355-D460-3E40-BA34-A6155AD5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 descr="Example of ACL Table">
            <a:extLst>
              <a:ext uri="{FF2B5EF4-FFF2-40B4-BE49-F238E27FC236}">
                <a16:creationId xmlns:a16="http://schemas.microsoft.com/office/drawing/2014/main" id="{EDE43197-DB4B-6B41-8E6E-131F9951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8" y="1571604"/>
            <a:ext cx="7672663" cy="19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C73C50-BC03-EB4B-9FC3-9FC5562B724E}"/>
              </a:ext>
            </a:extLst>
          </p:cNvPr>
          <p:cNvSpPr/>
          <p:nvPr/>
        </p:nvSpPr>
        <p:spPr>
          <a:xfrm>
            <a:off x="963828" y="43865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www.dokuwiki.org</a:t>
            </a:r>
            <a:r>
              <a:rPr lang="en-US" sz="1000" dirty="0"/>
              <a:t>/</a:t>
            </a:r>
            <a:r>
              <a:rPr lang="en-US" sz="1000" dirty="0" err="1"/>
              <a:t>acl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177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26D1-CE81-0649-BD76-FE806FFF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File Permission in Windows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E850-A905-534C-89DD-B90E58DBF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E6EB5-C887-3D4D-8158-D15B06E5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25DAE-4F67-7341-9154-1D8C17CF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How to take ownership of files and folders on Windows 10 | Windows Central">
            <a:extLst>
              <a:ext uri="{FF2B5EF4-FFF2-40B4-BE49-F238E27FC236}">
                <a16:creationId xmlns:a16="http://schemas.microsoft.com/office/drawing/2014/main" id="{45CEB419-D848-C54B-8B19-241B5BC1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12" y="1369218"/>
            <a:ext cx="2785224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6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F8A3-8612-3449-ABC4-C2A3DD8B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File Permission in Windows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3F5D-7A89-2C44-B833-4FB5EFE0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line utility – </a:t>
            </a:r>
            <a:r>
              <a:rPr lang="en-US" dirty="0" err="1"/>
              <a:t>Icacls</a:t>
            </a:r>
            <a:endParaRPr lang="en-US" dirty="0"/>
          </a:p>
          <a:p>
            <a:r>
              <a:rPr lang="en-US" dirty="0"/>
              <a:t>Set, backup and restore ACL</a:t>
            </a:r>
          </a:p>
          <a:p>
            <a:r>
              <a:rPr lang="en-US" dirty="0"/>
              <a:t>Example: $&gt; </a:t>
            </a:r>
            <a:r>
              <a:rPr lang="en-US" dirty="0" err="1"/>
              <a:t>icacls</a:t>
            </a:r>
            <a:r>
              <a:rPr lang="en-US" dirty="0"/>
              <a:t> "E:\Study2018" /t /</a:t>
            </a:r>
            <a:r>
              <a:rPr lang="en-US" dirty="0" err="1"/>
              <a:t>grant:F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63AFF-04F8-154D-B088-F1BFF91C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9B95D-7A74-C94B-864D-22AC7CAC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7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16EE-2B84-2546-A02B-E07F9B5F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 Numeric Table -Unix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8536-DD25-0646-9CF9-9259068E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Chmod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A806D-4130-1F4D-B751-23459C5E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E0482-5A90-C54D-9CE7-0F5AC28E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File Permission Numeric Table -Unix">
            <a:extLst>
              <a:ext uri="{FF2B5EF4-FFF2-40B4-BE49-F238E27FC236}">
                <a16:creationId xmlns:a16="http://schemas.microsoft.com/office/drawing/2014/main" id="{C719AF79-29C2-E041-9275-C597F671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83" y="1571604"/>
            <a:ext cx="3471033" cy="28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52DF-A678-B047-AF74-8546329C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C2FD-8B56-5343-9CB9-3E52B29D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4A06A-4291-B343-ACCC-6B356EAC66BE}"/>
              </a:ext>
            </a:extLst>
          </p:cNvPr>
          <p:cNvSpPr/>
          <p:nvPr/>
        </p:nvSpPr>
        <p:spPr>
          <a:xfrm>
            <a:off x="628650" y="4108953"/>
            <a:ext cx="5958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Image source: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https://www.nist.gov/document/cybersecurityframeworkv1-1presentationpptx</a:t>
            </a:r>
            <a:r>
              <a:rPr lang="en-US" sz="1200" dirty="0"/>
              <a:t> </a:t>
            </a:r>
          </a:p>
        </p:txBody>
      </p:sp>
      <p:pic>
        <p:nvPicPr>
          <p:cNvPr id="6" name="Picture 5" descr="NIST Security Framework">
            <a:extLst>
              <a:ext uri="{FF2B5EF4-FFF2-40B4-BE49-F238E27FC236}">
                <a16:creationId xmlns:a16="http://schemas.microsoft.com/office/drawing/2014/main" id="{A00FFA4C-C2EE-1741-9DB3-2DF1DEE7123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749" y="1369219"/>
            <a:ext cx="2624984" cy="2593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E0E53-B501-4143-A6E1-2C0825E2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Framework Core</a:t>
            </a:r>
          </a:p>
        </p:txBody>
      </p:sp>
      <p:sp>
        <p:nvSpPr>
          <p:cNvPr id="3" name="Up Arrow 2" descr="This module is in the protect function of NIST security framework">
            <a:extLst>
              <a:ext uri="{FF2B5EF4-FFF2-40B4-BE49-F238E27FC236}">
                <a16:creationId xmlns:a16="http://schemas.microsoft.com/office/drawing/2014/main" id="{FA68097E-337B-9746-83CA-6590371DEBBC}"/>
              </a:ext>
            </a:extLst>
          </p:cNvPr>
          <p:cNvSpPr/>
          <p:nvPr/>
        </p:nvSpPr>
        <p:spPr>
          <a:xfrm rot="17622785">
            <a:off x="5298617" y="2918129"/>
            <a:ext cx="262393" cy="500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466F-8117-2F4F-9C20-B98A384A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C686-1D63-F045-B38D-E7FD3111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 information security policy Explain the risk management process</a:t>
            </a:r>
          </a:p>
          <a:p>
            <a:pPr lvl="0"/>
            <a:r>
              <a:rPr lang="en-US" dirty="0"/>
              <a:t>Explain the main components of information security policy framework </a:t>
            </a:r>
          </a:p>
          <a:p>
            <a:pPr lvl="0"/>
            <a:r>
              <a:rPr lang="en-US" dirty="0"/>
              <a:t>Describe the basics of Bell-</a:t>
            </a:r>
            <a:r>
              <a:rPr lang="en-US" dirty="0" err="1"/>
              <a:t>LaPadula</a:t>
            </a:r>
            <a:r>
              <a:rPr lang="en-US" dirty="0"/>
              <a:t> Model</a:t>
            </a:r>
          </a:p>
          <a:p>
            <a:pPr lvl="0"/>
            <a:r>
              <a:rPr lang="en-US" dirty="0"/>
              <a:t>Discuss different types of access control </a:t>
            </a:r>
          </a:p>
          <a:p>
            <a:pPr lvl="0"/>
            <a:r>
              <a:rPr lang="en-US" dirty="0"/>
              <a:t>Explain ACL and be proficient in changing permission in major 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A8982-831D-4044-98F5-59948BCF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600B0-937E-B841-A1DC-358B1682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9E50-7920-2E48-B388-5F6C8830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AD2E-860F-9940-B358-625E2FA4D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of directives, regulations, rules, and practices that prescribes how an organization manages, protects, and distributes information </a:t>
            </a:r>
          </a:p>
          <a:p>
            <a:r>
              <a:rPr lang="en-US" dirty="0"/>
              <a:t>Important part of security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90D60-735F-9D4D-9578-9ADE803F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DA57C-5C29-7840-AB9C-4A9A37BF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7BB1-0D7E-B648-9085-72B941AE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 Framework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47B84-36EB-B242-A0D0-216B8252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72CC7-472E-674B-B814-CF03A90D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8D5D41-BE1F-5145-A688-B226D4A07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338" y="140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nformation security policy framework">
            <a:extLst>
              <a:ext uri="{FF2B5EF4-FFF2-40B4-BE49-F238E27FC236}">
                <a16:creationId xmlns:a16="http://schemas.microsoft.com/office/drawing/2014/main" id="{DDEA6174-602C-6749-8AE1-09C79FAE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03" y="952028"/>
            <a:ext cx="4651964" cy="33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47718-12F1-E947-B687-F8DDA6170162}"/>
              </a:ext>
            </a:extLst>
          </p:cNvPr>
          <p:cNvSpPr/>
          <p:nvPr/>
        </p:nvSpPr>
        <p:spPr>
          <a:xfrm>
            <a:off x="574482" y="4405051"/>
            <a:ext cx="6103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source: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https://www.exabeam.com/information-security/information-security-policy/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520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A50E-1629-AE42-89B4-3CDB461D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of ISP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94F3-9FBC-CF4D-9679-596F5BE0A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overall approach to information security. </a:t>
            </a:r>
          </a:p>
          <a:p>
            <a:r>
              <a:rPr lang="en-US" dirty="0"/>
              <a:t>Detect and preempt information security breaches such as misuse of networks, data, applications, and computer systems.</a:t>
            </a:r>
          </a:p>
          <a:p>
            <a:r>
              <a:rPr lang="en-US" dirty="0"/>
              <a:t>Maintain the reputation of the organization and uphold ethical and legal responsibilities. </a:t>
            </a:r>
          </a:p>
          <a:p>
            <a:r>
              <a:rPr lang="en-US" dirty="0"/>
              <a:t>Respect customer rights, including how to react to inquiries and complaints about non-compliance.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374C3-A6BF-2F44-A24D-154E04E3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F5C16-A3F8-334E-B22E-347B440B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E1FE-87F0-2F4A-A4D6-C0CEF421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 Audience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4D22-AC5D-3B48-97A1-C05B8697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Whom the information security policy applies</a:t>
            </a:r>
          </a:p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Availability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CE9E2-C4F9-184A-B912-39BAB5E5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883C6-4495-374B-9433-2E0DA166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589C-63B7-9243-A302-3C3A8329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4565-E6E3-CB4E-9461-FAA709AD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secret </a:t>
            </a:r>
          </a:p>
          <a:p>
            <a:r>
              <a:rPr lang="en-US" dirty="0"/>
              <a:t>Secret</a:t>
            </a:r>
          </a:p>
          <a:p>
            <a:r>
              <a:rPr lang="en-US" dirty="0"/>
              <a:t>Confidential</a:t>
            </a:r>
          </a:p>
          <a:p>
            <a:r>
              <a:rPr lang="en-US" dirty="0"/>
              <a:t>Public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9FD62-E2FF-F243-B0A9-34895E3C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5C03F-5D89-5F48-998D-87E390E6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8689-BE60-E644-8311-A21123C8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E2C1-E72A-8A49-B0C9-5A0E6233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Authority and access control policy </a:t>
            </a:r>
          </a:p>
          <a:p>
            <a:r>
              <a:rPr lang="en-US" dirty="0"/>
              <a:t>Data support and operations</a:t>
            </a:r>
          </a:p>
          <a:p>
            <a:r>
              <a:rPr lang="en-US" dirty="0"/>
              <a:t>Security awareness and behavior</a:t>
            </a:r>
          </a:p>
          <a:p>
            <a:r>
              <a:rPr lang="en-US" dirty="0"/>
              <a:t>Responsibilities, rights, and duties of personnel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F2C0D-77B3-694D-B12A-C09DD5CC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LM4 Security Policy &amp;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27820-3E69-654E-A127-C09DC8F3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602</Words>
  <Application>Microsoft Macintosh PowerPoint</Application>
  <PresentationFormat>On-screen Show (16:9)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IT 6823 LM 4 – Information Security Policy &amp; Access Control</vt:lpstr>
      <vt:lpstr>NIST Framework Core</vt:lpstr>
      <vt:lpstr>Learning Outcomes</vt:lpstr>
      <vt:lpstr>Information Security Policy</vt:lpstr>
      <vt:lpstr>ISP Framework</vt:lpstr>
      <vt:lpstr>Purposes of ISP</vt:lpstr>
      <vt:lpstr>ISP Audience &amp; Objectives</vt:lpstr>
      <vt:lpstr>Data classification</vt:lpstr>
      <vt:lpstr>Other Elements</vt:lpstr>
      <vt:lpstr>ISP Examples</vt:lpstr>
      <vt:lpstr>Access Control </vt:lpstr>
      <vt:lpstr>Bell-LaPadula Model</vt:lpstr>
      <vt:lpstr>Access Privileges</vt:lpstr>
      <vt:lpstr>Restrictions</vt:lpstr>
      <vt:lpstr>Access Control List </vt:lpstr>
      <vt:lpstr>Example of ACL Table</vt:lpstr>
      <vt:lpstr>Change File Permission in Windows 10</vt:lpstr>
      <vt:lpstr>Change File Permission in Windows 10</vt:lpstr>
      <vt:lpstr>File Permission Numeric Table -Unix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Lei Li</cp:lastModifiedBy>
  <cp:revision>2</cp:revision>
  <dcterms:created xsi:type="dcterms:W3CDTF">2019-08-16T16:55:48Z</dcterms:created>
  <dcterms:modified xsi:type="dcterms:W3CDTF">2020-12-27T19:17:32Z</dcterms:modified>
</cp:coreProperties>
</file>