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00"/>
  </p:normalViewPr>
  <p:slideViewPr>
    <p:cSldViewPr snapToGrid="0" snapToObjects="1">
      <p:cViewPr varScale="1">
        <p:scale>
          <a:sx n="91" d="100"/>
          <a:sy n="91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3EEAD-EC88-0B4C-804D-D6FE01E49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A38844-A5A5-3B40-8E78-73B47EBB7F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BAB22-38D7-BA4D-A544-387F26833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0596-DD05-5749-B9B7-35F90D79C43C}" type="datetimeFigureOut">
              <a:rPr lang="en-US" smtClean="0"/>
              <a:t>1/6/20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02D2A-2415-5B49-8F1D-DD2100D25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4B4C9-D3E4-5542-B2A3-6F50F6FEA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A18E-6694-854A-AB35-B1CBAC3C5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1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0630E-FA9F-EB45-8AEC-2C7725BF1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A05255-E861-9A49-8A27-87FF58663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9BC57-2CFF-754A-B3E0-469D39BD8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0596-DD05-5749-B9B7-35F90D79C43C}" type="datetimeFigureOut">
              <a:rPr lang="en-US" smtClean="0"/>
              <a:t>1/6/20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8A086-230A-164A-941B-80781A31E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501B1-AA88-E24F-9810-85DC01B28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A18E-6694-854A-AB35-B1CBAC3C5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78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81920E-078D-3247-B894-5B0EFE140D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AC0D86-35FD-A34D-9CC0-E179592CF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79A96-E2F3-4148-B767-3D39C0DCB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0596-DD05-5749-B9B7-35F90D79C43C}" type="datetimeFigureOut">
              <a:rPr lang="en-US" smtClean="0"/>
              <a:t>1/6/20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7FF91-99D6-3843-8A2B-946C5FD57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4929A-2A23-D94E-BCF7-5328BCBA0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A18E-6694-854A-AB35-B1CBAC3C5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1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56707-7348-C944-95E8-02F337AEC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B17F9-9272-6F46-ACBB-548419A55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40C8C-A315-904B-ACD8-360A982BA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0596-DD05-5749-B9B7-35F90D79C43C}" type="datetimeFigureOut">
              <a:rPr lang="en-US" smtClean="0"/>
              <a:t>1/6/20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38914-7E21-2B49-85C7-6C0252DB1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851F7-7947-D746-AE9D-3160E0528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A18E-6694-854A-AB35-B1CBAC3C5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8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96C9E-805C-AF43-A230-17DEA3823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F114A-2D88-0141-8C1C-E70334B30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C81F7-0A05-DC49-9AE2-3AF388ADB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0596-DD05-5749-B9B7-35F90D79C43C}" type="datetimeFigureOut">
              <a:rPr lang="en-US" smtClean="0"/>
              <a:t>1/6/20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2CFC2-D362-D54A-A81B-4A0DC4026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DD437-C327-644A-A13D-9406006C0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A18E-6694-854A-AB35-B1CBAC3C5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815D3-CAEC-6B4E-BC07-27B6AB6D8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D602B-89F6-3148-8D90-66C003F4F9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5D52E-1C24-C944-8251-3E7A5CD89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190E1-5B9E-324B-B2E3-ABC9A8148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0596-DD05-5749-B9B7-35F90D79C43C}" type="datetimeFigureOut">
              <a:rPr lang="en-US" smtClean="0"/>
              <a:t>1/6/20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10500-ED5E-A343-A10F-326032284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2305E2-8AEB-9049-BC4A-ED0D164D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A18E-6694-854A-AB35-B1CBAC3C5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34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9143A-2ED9-7E4D-82F3-20C1C4279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493CB-CE06-164C-9C90-B50AA68C6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3C356-6FAD-3344-8316-DF5C6BABA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D8C87E-C640-354B-81C8-413B904A74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3BB6C6-3144-E649-8B1A-ABE3744000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17EB67-FE11-5148-934D-8491C7E83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0596-DD05-5749-B9B7-35F90D79C43C}" type="datetimeFigureOut">
              <a:rPr lang="en-US" smtClean="0"/>
              <a:t>1/6/20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2D8D8D-EF23-0249-93AF-1AF2BD62D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D8F862-3123-7549-B398-45D8CCCCC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A18E-6694-854A-AB35-B1CBAC3C5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38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CB258-00E0-6746-8A39-22FC117F3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160E1D-CE9E-EF43-8171-139DA9F8F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0596-DD05-5749-B9B7-35F90D79C43C}" type="datetimeFigureOut">
              <a:rPr lang="en-US" smtClean="0"/>
              <a:t>1/6/20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8B916-532B-8548-8CE6-5B391801E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042496-E33A-A448-ADB4-EB4E48832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A18E-6694-854A-AB35-B1CBAC3C5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7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89C38F-CFF9-674D-99FF-211A9459E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0596-DD05-5749-B9B7-35F90D79C43C}" type="datetimeFigureOut">
              <a:rPr lang="en-US" smtClean="0"/>
              <a:t>1/6/20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F641D-754B-DA47-80AC-F67FEC13F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49815-9E9E-8E4D-900C-44F5FD07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A18E-6694-854A-AB35-B1CBAC3C5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23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EA08B-774A-A042-9139-D624FC6AD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95F84-992D-A34E-A3CE-5BBEDBCBE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D1812A-6A22-9D42-8F0F-D1F3A7AA5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0AEA3-C921-D646-8780-BCCE7AC8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0596-DD05-5749-B9B7-35F90D79C43C}" type="datetimeFigureOut">
              <a:rPr lang="en-US" smtClean="0"/>
              <a:t>1/6/20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774578-867E-A949-98C6-3E7B6F002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8CC5B-325D-F241-8215-98CE54855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A18E-6694-854A-AB35-B1CBAC3C5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2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B5A23-5C12-674A-ACE1-14BFA135F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47E0F8-5EC1-1F41-BC64-C00E409C34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752951-A3D4-5A4A-B26B-51387EA58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CD0F5-7670-6C4D-A046-745766EC5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0596-DD05-5749-B9B7-35F90D79C43C}" type="datetimeFigureOut">
              <a:rPr lang="en-US" smtClean="0"/>
              <a:t>1/6/20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CDD763-29B0-3547-84A1-E7B0194E8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3F15EB-A016-014B-8834-2114DE88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A18E-6694-854A-AB35-B1CBAC3C5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6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801F9-6E7D-494D-870E-1DA14804E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50508-51EC-3649-971F-F4F44774D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ADB78-68B7-CF4B-9587-E0EB8D001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10596-DD05-5749-B9B7-35F90D79C43C}" type="datetimeFigureOut">
              <a:rPr lang="en-US" smtClean="0"/>
              <a:t>1/6/20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CE247-DEEF-B744-908D-1BE5004D5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AC332-43A5-7643-B3C6-0463F288D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CA18E-6694-854A-AB35-B1CBAC3C5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7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83EFC-4696-8D4F-BF08-E82CA76E53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62D42E-A7DE-0745-B397-79C64C8D0E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B1FCF8B-5CE9-8249-9736-A852A420477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95" y="1385252"/>
            <a:ext cx="10348609" cy="374142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9C34B1C5-E810-C842-9A74-0FA996F991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56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1939"/>
    </mc:Choice>
    <mc:Fallback>
      <p:transition spd="slow" advTm="5419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Macintosh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 Li</dc:creator>
  <cp:lastModifiedBy>Lei Li</cp:lastModifiedBy>
  <cp:revision>2</cp:revision>
  <dcterms:created xsi:type="dcterms:W3CDTF">2020-01-06T14:20:02Z</dcterms:created>
  <dcterms:modified xsi:type="dcterms:W3CDTF">2020-01-06T14:35:45Z</dcterms:modified>
</cp:coreProperties>
</file>