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60" r:id="rId3"/>
    <p:sldId id="268" r:id="rId4"/>
    <p:sldId id="261" r:id="rId5"/>
    <p:sldId id="264" r:id="rId6"/>
    <p:sldId id="257" r:id="rId7"/>
    <p:sldId id="258" r:id="rId8"/>
    <p:sldId id="265" r:id="rId9"/>
    <p:sldId id="266" r:id="rId10"/>
    <p:sldId id="267" r:id="rId11"/>
    <p:sldId id="259" r:id="rId12"/>
    <p:sldId id="273" r:id="rId13"/>
    <p:sldId id="274" r:id="rId14"/>
    <p:sldId id="263" r:id="rId15"/>
    <p:sldId id="269" r:id="rId16"/>
    <p:sldId id="270" r:id="rId17"/>
    <p:sldId id="262" r:id="rId18"/>
    <p:sldId id="272" r:id="rId19"/>
    <p:sldId id="271" r:id="rId20"/>
    <p:sldId id="275" r:id="rId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667" autoAdjust="0"/>
  </p:normalViewPr>
  <p:slideViewPr>
    <p:cSldViewPr>
      <p:cViewPr varScale="1">
        <p:scale>
          <a:sx n="99" d="100"/>
          <a:sy n="99" d="100"/>
        </p:scale>
        <p:origin x="-32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D51C1B6-0366-4394-9290-A84FD8547D67}" type="datetimeFigureOut">
              <a:rPr lang="en-US"/>
              <a:pPr>
                <a:defRPr/>
              </a:pPr>
              <a:t>10/13/2009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1EF5DA2-7A9A-4BC4-B7A6-1CF0662A25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AB7AAC-4E43-4A4A-B0C3-0B2EE758CD7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2ED754-0F39-4ECC-99BC-91A52FF9B801}" type="datetimeFigureOut">
              <a:rPr lang="en-US"/>
              <a:pPr>
                <a:defRPr/>
              </a:pPr>
              <a:t>10/13/2009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ABFC7F-C73E-4C30-B296-43D31939F3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BA6A3-CF8E-4B69-83A4-E294D7CE7109}" type="datetimeFigureOut">
              <a:rPr lang="en-US"/>
              <a:pPr>
                <a:defRPr/>
              </a:pPr>
              <a:t>10/13/2009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9AA44-3814-4F20-AB22-107B57889A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EBBAC-CFA9-44A8-B67B-A95DEDD3B721}" type="datetimeFigureOut">
              <a:rPr lang="en-US"/>
              <a:pPr>
                <a:defRPr/>
              </a:pPr>
              <a:t>10/13/2009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BF20F4-7CE9-4D9B-8D05-D4C4C8C2EA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4D556-521B-4B53-A2FC-7992601121A2}" type="datetimeFigureOut">
              <a:rPr lang="en-US"/>
              <a:pPr>
                <a:defRPr/>
              </a:pPr>
              <a:t>10/13/2009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6CF73-56BF-4FF4-A3A9-DF116E483D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9B30E-298C-4057-8DAF-D9412321DE7B}" type="datetimeFigureOut">
              <a:rPr lang="en-US"/>
              <a:pPr>
                <a:defRPr/>
              </a:pPr>
              <a:t>10/13/2009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7DB0A9-D998-4A2D-9DBE-6DC6E0FFB5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FF7A0-F1A6-47AA-BFF3-292CA2350CB2}" type="datetimeFigureOut">
              <a:rPr lang="en-US"/>
              <a:pPr>
                <a:defRPr/>
              </a:pPr>
              <a:t>10/13/2009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26A98-FBAF-4CF7-BDA2-B388FF3D63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52A78-05A3-4027-A006-A839BF98416B}" type="datetimeFigureOut">
              <a:rPr lang="en-US"/>
              <a:pPr>
                <a:defRPr/>
              </a:pPr>
              <a:t>10/13/2009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C6598-69F2-4BF1-BDA7-8E1B8F1E5F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0F8D59-E553-4341-BBF7-8F2A6FC8C860}" type="datetimeFigureOut">
              <a:rPr lang="en-US"/>
              <a:pPr>
                <a:defRPr/>
              </a:pPr>
              <a:t>10/13/2009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EC259-35CE-4028-9F75-B1F25F3A6E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0D6C13-4D90-40EA-B37C-532A8B26AB1B}" type="datetimeFigureOut">
              <a:rPr lang="en-US"/>
              <a:pPr>
                <a:defRPr/>
              </a:pPr>
              <a:t>10/13/2009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92D98-4702-40EC-A39B-C467A5BA90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C71F5-3024-44D9-A33F-4A30E0429C3E}" type="datetimeFigureOut">
              <a:rPr lang="en-US"/>
              <a:pPr>
                <a:defRPr/>
              </a:pPr>
              <a:t>10/13/2009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534D5-DF0C-4220-9123-D826182032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16F38-9742-4756-B030-DF9195589835}" type="datetimeFigureOut">
              <a:rPr lang="en-US"/>
              <a:pPr>
                <a:defRPr/>
              </a:pPr>
              <a:t>10/13/2009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91F46-A3BA-40A0-975F-A315A0E794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8225B6B-59B9-41F7-B196-3CAFBB6503BA}" type="datetimeFigureOut">
              <a:rPr lang="en-US"/>
              <a:pPr>
                <a:defRPr/>
              </a:pPr>
              <a:t>10/13/2009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40AD6ED-8E50-4B62-800B-9917B88489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C:\Users\anna\Pictures\2008-10-21\1-Paris (4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685800" y="3505200"/>
            <a:ext cx="7772400" cy="1470025"/>
          </a:xfrm>
        </p:spPr>
        <p:txBody>
          <a:bodyPr/>
          <a:lstStyle/>
          <a:p>
            <a:pPr eaLnBrk="1" hangingPunct="1"/>
            <a:r>
              <a:rPr lang="en-US" b="1" smtClean="0"/>
              <a:t>India Biotechnology Study Abroad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4578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4579" name="Picture 2" descr="C:\Users\anna\Pictures\2008-10-21\4Bangalore (20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24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3" descr="C:\Users\anna\Pictures\2008-10-21\4Bangalore (18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24200"/>
            <a:ext cx="4978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2" descr="C:\Users\anna\Pictures\2008-10-21\4Bangalore (17)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4"/>
          <a:srcRect t="27" b="27"/>
          <a:stretch>
            <a:fillRect/>
          </a:stretch>
        </p:blipFill>
        <p:spPr>
          <a:xfrm>
            <a:off x="4368800" y="3276600"/>
            <a:ext cx="4775200" cy="3581400"/>
          </a:xfrm>
        </p:spPr>
      </p:pic>
      <p:pic>
        <p:nvPicPr>
          <p:cNvPr id="24582" name="Picture 4" descr="C:\Users\anna\Pictures\2008-10-21\4Bangalore (21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73600" y="0"/>
            <a:ext cx="4470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5602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25603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5604" name="Picture 2" descr="C:\Users\anna\Pictures\2008-10-21\5Mysorevillage school  (110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3" descr="C:\Users\anna\Pictures\2008-10-21\5Mysore village school (11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343400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6626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26627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6628" name="Picture 2" descr="C:\Users\anna\Pictures\2008-10-21\5Mysore (7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95300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3" descr="C:\Users\anna\Pictures\2008-10-21\5Mysore (78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65600" y="0"/>
            <a:ext cx="49784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6" descr="C:\Users\anna\Pictures\2008-10-21\5Mysore (75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7" descr="C:\Users\anna\Pictures\2008-10-21\5Mysore (8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1400" y="3733800"/>
            <a:ext cx="234315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8" descr="C:\Users\anna\Pictures\2008-10-21\5Mysore penpal (76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88000" y="4038600"/>
            <a:ext cx="3556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650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27651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7652" name="Picture 2" descr="C:\Users\anna\Pictures\2008-10-21\5Mysore village school (104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0"/>
            <a:ext cx="508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3" descr="C:\Users\anna\Pictures\2008-10-21\5Mysorevillage school penpal  (105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2400" y="0"/>
            <a:ext cx="5181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4" descr="C:\Users\anna\Pictures\2008-10-21\5Mysore-village school KSU donations (62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06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5" descr="C:\Users\anna\Pictures\2008-10-21\5Mysore village school (66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80000" y="3810000"/>
            <a:ext cx="406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8674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28675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8676" name="Picture 2" descr="C:\Users\anna\Pictures\2008-10-21\5Mysore (107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81625" y="0"/>
            <a:ext cx="3762375" cy="282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4" descr="C:\Users\anna\Pictures\2008-10-21\5Mysore (109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0" y="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5" descr="C:\Users\anna\Pictures\2008-10-21\4Bangalore (14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4686300"/>
            <a:ext cx="28956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6" descr="C:\Users\anna\Pictures\2008-10-21\4Bangalore (15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1148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3" descr="C:\Users\anna\Pictures\2008-10-21\5Mysore (108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32004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1" name="Picture 7" descr="C:\Users\anna\Pictures\2008-10-21\5Mysore (42)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43600" y="2362200"/>
            <a:ext cx="3200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2" name="Picture 9" descr="C:\Users\anna\Pictures\2008-10-21\5Mysore (87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24200" y="2209800"/>
            <a:ext cx="2971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3" name="Picture 10" descr="C:\Users\anna\Pictures\2008-10-21\dDelhi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22600" y="4419600"/>
            <a:ext cx="3251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9698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29699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9700" name="Picture 3" descr="C:\Users\anna\Pictures\2008-10-21\5Mysore Palace(28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4" descr="C:\Users\anna\Pictures\2008-10-21\5MysorePalace (25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4600" y="0"/>
            <a:ext cx="2819400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0722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30723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0724" name="Picture 2" descr="C:\Users\anna\Pictures\2008-10-21\5MysorePalace (2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3" descr="C:\Users\anna\Pictures\2008-10-21\5Mysore (3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99200" y="0"/>
            <a:ext cx="2844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1746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31747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1748" name="Picture 2" descr="C:\Users\anna\Pictures\2008-10-21\DSCF447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3" descr="C:\Users\anna\Pictures\2008-10-21\IMG_153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495800"/>
            <a:ext cx="3149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4" descr="C:\Users\anna\Pictures\2008-10-21\IMG_384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2200" y="0"/>
            <a:ext cx="29718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5" descr="C:\Users\anna\Pictures\India2008\KENNESAW  Univ. Students. July-2008\DSC_010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72200" y="4551363"/>
            <a:ext cx="2971800" cy="230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2770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32771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2772" name="Picture 2" descr="C:\Users\anna\Pictures\2008-10-21\5Mysorelecture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51200" y="0"/>
            <a:ext cx="58928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3" descr="C:\Users\anna\Pictures\2008-10-21\5Mysore (44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00400"/>
            <a:ext cx="4876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4" descr="C:\Users\anna\Pictures\2008-10-21\5Mysore (17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36576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5" descr="C:\Users\anna\Pictures\2008-10-21\5Mysore (15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32766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3794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33795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3796" name="Picture 2" descr="C:\Users\anna\Pictures\2008-10-21\5Mysore (120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70400" y="0"/>
            <a:ext cx="4673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3" descr="C:\Users\anna\Pictures\2008-10-21\5Mysore (12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470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4" descr="C:\Users\anna\Pictures\2008-10-21\5Mysore (123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7200" y="3200400"/>
            <a:ext cx="4876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5" descr="C:\Users\anna\Pictures\2008-10-21\5Mysore tea time for students (2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819400"/>
            <a:ext cx="302895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6" descr="C:\Users\anna\Pictures\2008-10-21\5Mysore (33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33600" y="2743200"/>
            <a:ext cx="236220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1" name="Picture 7" descr="C:\Users\anna\Pictures\2008-10-21\5Mysore (122)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62200" y="4191000"/>
            <a:ext cx="21336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362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15363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5364" name="Picture 2" descr="C:\Users\anna\Pictures\2008-10-21\1-Paris (2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657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3" descr="C:\Users\anna\Pictures\2008-10-21\Paris (4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7600" y="27432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4" descr="C:\Users\anna\Pictures\2008-10-21\1-Paris (3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57600" y="0"/>
            <a:ext cx="548640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5" descr="C:\Users\anna\Pictures\2008-10-21\1-Paris (37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419600"/>
            <a:ext cx="3657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4818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34819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4820" name="Picture 2" descr="C:\Users\anna\Pictures\2008-10-21\5MysoreCertificate (55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4000" y="0"/>
            <a:ext cx="508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3" descr="C:\Users\anna\Pictures\2008-10-21\5Mysore (96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5" descr="C:\Users\anna\Pictures\2008-10-21\3Agra TajMahal (6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41148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6" descr="C:\Users\anna\Pictures\2008-10-21\4Bangalore (1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62200" y="0"/>
            <a:ext cx="2743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Picture 8" descr="C:\Users\anna\Pictures\2008-10-21\5Mysore (117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52600" y="2286000"/>
            <a:ext cx="3657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5" name="Picture 9" descr="C:\Users\anna\Pictures\2008-10-21\3Agra TajMahal (57)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2514600"/>
            <a:ext cx="2944813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6" name="Picture 10" descr="C:\Users\anna\Pictures\2008-10-21\4Bangalore IITB (16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90800" y="4343400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6386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16387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6388" name="Picture 2" descr="C:\Users\anna\Pictures\2008-10-21\4Bangalore (36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0" y="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3" descr="C:\Users\anna\Pictures\2008-10-21\5Mysore (8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8862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4" descr="C:\Users\anna\Pictures\2008-10-21\5Mysore (6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943350"/>
            <a:ext cx="38862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5" descr="C:\Users\anna\Pictures\2008-10-21\5Mysore Market (69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43650" y="3124200"/>
            <a:ext cx="280035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7" descr="C:\Users\anna\Pictures\2008-10-21\5Mysore (24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33800" y="4572000"/>
            <a:ext cx="2844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7410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17411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7412" name="Picture 2" descr="C:\Users\anna\Pictures\2008-10-21\2Delhi-Lotus (6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2400" y="0"/>
            <a:ext cx="5181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3" descr="C:\Users\anna\Pictures\2008-10-21\2Delhi-Akshadam temple (7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76600"/>
            <a:ext cx="47752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4" descr="C:\Users\anna\Pictures\2008-10-21\2Delhi (4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39624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5" descr="C:\Users\anna\Pictures\2008-10-21\2Delhi (10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48400" y="3429000"/>
            <a:ext cx="28956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6" descr="C:\Users\anna\Pictures\2008-10-21\2Delhi TERI(17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95800" y="3276600"/>
            <a:ext cx="2844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Picture 7" descr="C:\Users\anna\Pictures\2008-10-21\2Delhi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95800" y="4724400"/>
            <a:ext cx="2844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8434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18435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8436" name="Picture 5" descr="C:\Users\anna\Pictures\2008-10-21\3Agra TajMahal (46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01800"/>
            <a:ext cx="3867150" cy="515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6" descr="C:\Users\anna\Pictures\2008-10-21\3Agra TajMahal (45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60800" y="0"/>
            <a:ext cx="52832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7" descr="C:\Users\anna\Pictures\2008-10-21\3Agra TajMahal (5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3860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8" descr="C:\Users\anna\Pictures\2008-10-21\3Agra TajMahal (47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29350" y="2971800"/>
            <a:ext cx="291465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9" descr="C:\Users\anna\Pictures\2008-10-21\3Agra TajMahal (48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33800" y="3505200"/>
            <a:ext cx="2641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10" descr="C:\Users\anna\Pictures\2008-10-21\3Agra TajMahal (49)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33800" y="4953000"/>
            <a:ext cx="2667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29000"/>
            <a:ext cx="5486400" cy="56673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 smtClean="0"/>
              <a:t>Taj</a:t>
            </a:r>
            <a:r>
              <a:rPr lang="en-US" dirty="0" smtClean="0"/>
              <a:t> </a:t>
            </a:r>
            <a:r>
              <a:rPr lang="en-US" dirty="0" err="1" smtClean="0"/>
              <a:t>Maha</a:t>
            </a:r>
            <a:r>
              <a:rPr lang="en-US" dirty="0" smtClean="0"/>
              <a:t>;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19458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19459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9460" name="Picture 2" descr="C:\Users\anna\Pictures\2008-10-21\3Agra TajMahal (15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997575" cy="449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3" descr="C:\Users\anna\Pictures\2008-10-21\3Agra TajMahal (6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979863"/>
            <a:ext cx="4648200" cy="287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4" descr="C:\Users\anna\Pictures\2008-10-21\3Agra TajMahal (7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3987800"/>
            <a:ext cx="4495800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5" descr="C:\Users\anna\Pictures\2008-10-21\3Agra TajMahal (8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3600" y="0"/>
            <a:ext cx="32004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6" descr="C:\Users\anna\Pictures\2008-10-21\3Agra TajMahal (10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43600" y="1828800"/>
            <a:ext cx="32004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0482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20483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0484" name="Picture 2" descr="C:\Users\anna\Pictures\2008-10-21\3Agra TajMahal (26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18025" y="0"/>
            <a:ext cx="4625975" cy="346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3" descr="C:\Users\anna\Pictures\2008-10-21\3Agra TajMahal (27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5720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4" descr="C:\Users\anna\Pictures\2008-10-21\3Agra TajMahal (28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3000" y="3300413"/>
            <a:ext cx="4191000" cy="355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5" descr="C:\Users\anna\Pictures\2008-10-21\3Agra TajMahal (30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429000"/>
            <a:ext cx="4953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2530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22531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2532" name="Picture 2" descr="C:\Users\anna\Pictures\2008-10-21\3Agra TajMahal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3" descr="C:\Users\anna\Pictures\2008-10-21\3Agra TajMahal (44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0000" y="0"/>
            <a:ext cx="406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5" descr="C:\Users\anna\Pictures\2008-10-21\3Agra TajMahal (39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3048000"/>
            <a:ext cx="44196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6" descr="C:\Users\anna\Pictures\2008-10-21\3Agra TajMahal (41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29200" y="2997200"/>
            <a:ext cx="2895600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3554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23555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3556" name="Picture 6" descr="C:\Users\anna\Pictures\2008-10-21\4Bangalore (24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057400"/>
            <a:ext cx="6400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7" descr="C:\Users\anna\Pictures\2008-10-21\4Bangalore (23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3276600"/>
            <a:ext cx="45720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8" descr="C:\Users\anna\Pictures\2008-10-21\4Bangalore (25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0386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9" descr="C:\Users\anna\Pictures\2008-10-21\4Bangalore (28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38600" y="0"/>
            <a:ext cx="51054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8</Words>
  <Application>Microsoft Office PowerPoint</Application>
  <PresentationFormat>On-screen Show (4:3)</PresentationFormat>
  <Paragraphs>3</Paragraphs>
  <Slides>20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India Biotechnology Study Abroad</vt:lpstr>
      <vt:lpstr>Slide 2</vt:lpstr>
      <vt:lpstr>Slide 3</vt:lpstr>
      <vt:lpstr>Slide 4</vt:lpstr>
      <vt:lpstr>Slide 5</vt:lpstr>
      <vt:lpstr>Taj Maha; 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>Sony Electronics, Inc.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anna</dc:creator>
  <cp:lastModifiedBy>juser</cp:lastModifiedBy>
  <cp:revision>58</cp:revision>
  <dcterms:created xsi:type="dcterms:W3CDTF">2008-10-22T02:05:01Z</dcterms:created>
  <dcterms:modified xsi:type="dcterms:W3CDTF">2009-10-13T17:58:04Z</dcterms:modified>
</cp:coreProperties>
</file>