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notesMasterIdLst>
    <p:notesMasterId r:id="rId9"/>
  </p:notesMasterIdLst>
  <p:sldIdLst>
    <p:sldId id="256" r:id="rId2"/>
    <p:sldId id="287" r:id="rId3"/>
    <p:sldId id="285" r:id="rId4"/>
    <p:sldId id="288" r:id="rId5"/>
    <p:sldId id="289" r:id="rId6"/>
    <p:sldId id="290" r:id="rId7"/>
    <p:sldId id="291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02CE"/>
    <a:srgbClr val="2C05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50"/>
    <p:restoredTop sz="75102" autoAdjust="0"/>
  </p:normalViewPr>
  <p:slideViewPr>
    <p:cSldViewPr snapToGrid="0" snapToObjects="1">
      <p:cViewPr varScale="1">
        <p:scale>
          <a:sx n="112" d="100"/>
          <a:sy n="112" d="100"/>
        </p:scale>
        <p:origin x="274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765523-2DF7-C24A-B8F9-65DF2FDDF58F}" type="datetimeFigureOut">
              <a:rPr lang="en-US" smtClean="0"/>
              <a:t>9/20/19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2C056-4745-D94F-AA20-EC07D0C83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11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Remember that information perceived as having no value will not be protected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52C056-4745-D94F-AA20-EC07D0C831A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004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8D91A-A2EE-4B54-B3C6-F6C67903BA9C}" type="datetime1">
              <a:rPr lang="en-US" smtClean="0"/>
              <a:pPr/>
              <a:t>9/20/19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85C6-EBAF-49D5-AD4D-BABF4DFAAD59}" type="datetime1">
              <a:rPr lang="en-US" smtClean="0"/>
              <a:pPr/>
              <a:t>9/20/19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4122-9A3A-4FD8-98B8-22631F32846C}" type="datetime1">
              <a:rPr lang="en-US" smtClean="0"/>
              <a:pPr/>
              <a:t>9/20/19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A7B8-0EC4-44C9-AFEF-25E144F11C06}" type="datetime1">
              <a:rPr lang="en-US" smtClean="0"/>
              <a:pPr/>
              <a:t>9/20/19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B47B5-C739-4DAE-AACD-CC58CA843AC4}" type="datetime1">
              <a:rPr lang="en-US" smtClean="0"/>
              <a:pPr/>
              <a:t>9/20/19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AE48-94E6-46E0-BE32-5F0716DE9115}" type="datetime1">
              <a:rPr lang="en-US" smtClean="0"/>
              <a:pPr/>
              <a:t>9/20/19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C285-8BCE-48FC-97D9-E2837AF38351}" type="datetime1">
              <a:rPr lang="en-US" smtClean="0"/>
              <a:pPr/>
              <a:t>9/20/19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3E6-EF16-4488-94A4-211508FE4682}" type="datetime1">
              <a:rPr lang="en-US" smtClean="0"/>
              <a:pPr/>
              <a:t>9/20/19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FB3B-20DA-4D0E-BF16-8262B7156612}" type="datetime1">
              <a:rPr lang="en-US" smtClean="0"/>
              <a:pPr/>
              <a:t>9/20/19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3C2C-6BD0-40EC-8D8D-4D51F089C5EB}" type="datetime1">
              <a:rPr lang="en-US" smtClean="0"/>
              <a:pPr/>
              <a:t>9/20/19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77F5C-EDA7-4864-9756-35769B0E62CF}" type="datetime1">
              <a:rPr lang="en-US" smtClean="0"/>
              <a:pPr/>
              <a:t>9/20/19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8B99C93-F56F-46AB-9EB8-53614A95B15F}" type="datetime1">
              <a:rPr lang="en-US" smtClean="0"/>
              <a:pPr/>
              <a:t>9/20/19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uits.kennesaw.edu/ocs/phish-market/report.ph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Module 5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b="1" dirty="0"/>
              <a:t>Ethical Hacking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9937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15668CC-E1FF-9A48-AB9B-E23B7AE96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Mitigating social engineering attacks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650E6A-3FBC-8A40-B94E-0694BD8BDA9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056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40F4B-099E-5047-9A44-57B0022BF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education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F3833-00DF-9C42-AD6C-D151085BD9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r>
              <a:rPr lang="en-US" dirty="0"/>
              <a:t>Research common pretexts</a:t>
            </a:r>
          </a:p>
          <a:p>
            <a:r>
              <a:rPr lang="en-US" dirty="0"/>
              <a:t>Evaluate </a:t>
            </a:r>
            <a:r>
              <a:rPr lang="en-US" i="1" dirty="0"/>
              <a:t>trust</a:t>
            </a:r>
          </a:p>
          <a:p>
            <a:pPr lvl="1"/>
            <a:r>
              <a:rPr lang="en-US" dirty="0"/>
              <a:t>Most attacks succeeded not because the user is </a:t>
            </a:r>
            <a:r>
              <a:rPr lang="en-US" i="1" dirty="0"/>
              <a:t>“stupid” </a:t>
            </a:r>
            <a:r>
              <a:rPr lang="en-US" dirty="0"/>
              <a:t>but trusts the wrong person</a:t>
            </a:r>
          </a:p>
          <a:p>
            <a:pPr lvl="1"/>
            <a:endParaRPr lang="en-US" dirty="0"/>
          </a:p>
          <a:p>
            <a:r>
              <a:rPr lang="en-US" dirty="0"/>
              <a:t>If your supposedly asked by a superior to do something, confirm with them first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813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7B7BA-216C-C243-9E66-270EA080E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Be aware what information you’re giving 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F20058-9D97-FA42-89F7-ABC2DC81B5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Think about what information your giving out</a:t>
            </a:r>
          </a:p>
          <a:p>
            <a:pPr lvl="1"/>
            <a:r>
              <a:rPr lang="en-US" dirty="0"/>
              <a:t>People like to talk (especially about others)</a:t>
            </a:r>
          </a:p>
          <a:p>
            <a:pPr lvl="1"/>
            <a:endParaRPr lang="en-US" dirty="0"/>
          </a:p>
          <a:p>
            <a:r>
              <a:rPr lang="en-US" dirty="0"/>
              <a:t>Consider if the person asking the questions </a:t>
            </a:r>
            <a:r>
              <a:rPr lang="en-US" i="1" dirty="0"/>
              <a:t>really</a:t>
            </a:r>
            <a:r>
              <a:rPr lang="en-US" dirty="0"/>
              <a:t> needs to know</a:t>
            </a:r>
          </a:p>
          <a:p>
            <a:pPr lvl="1"/>
            <a:r>
              <a:rPr lang="en-US" dirty="0"/>
              <a:t>In most cases, the person you're talking to has no need to know what version of an operating system you're running, or who handles trash collection at your company</a:t>
            </a:r>
          </a:p>
        </p:txBody>
      </p:sp>
    </p:spTree>
    <p:extLst>
      <p:ext uri="{BB962C8B-B14F-4D97-AF65-F5344CB8AC3E}">
        <p14:creationId xmlns:p14="http://schemas.microsoft.com/office/powerpoint/2010/main" val="216300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1CE40-9CF4-7346-B2A3-3BD4A6A51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A279E1-0D1C-2247-9E67-311FACE19E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r>
              <a:rPr lang="en-US" dirty="0"/>
              <a:t>Determine what assets are most important</a:t>
            </a:r>
          </a:p>
          <a:p>
            <a:pPr lvl="1"/>
            <a:r>
              <a:rPr lang="en-US" dirty="0"/>
              <a:t>Both to you, and the criminals</a:t>
            </a:r>
          </a:p>
          <a:p>
            <a:pPr lvl="1"/>
            <a:endParaRPr lang="en-US" dirty="0"/>
          </a:p>
          <a:p>
            <a:r>
              <a:rPr lang="en-US" dirty="0"/>
              <a:t>Write your policy and make sure people know it</a:t>
            </a:r>
          </a:p>
          <a:p>
            <a:pPr lvl="1"/>
            <a:r>
              <a:rPr lang="en-US" dirty="0"/>
              <a:t>Not just about it</a:t>
            </a:r>
          </a:p>
          <a:p>
            <a:pPr lvl="1"/>
            <a:endParaRPr lang="en-US" dirty="0"/>
          </a:p>
          <a:p>
            <a:r>
              <a:rPr lang="en-US" dirty="0"/>
              <a:t>Keep your software up to date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671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D4C25-5B91-6E48-AECC-A45F4CA69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general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8A1BFC-36D4-C941-9237-BD5400618A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 employees a sense of ownership</a:t>
            </a:r>
          </a:p>
          <a:p>
            <a:pPr lvl="1"/>
            <a:r>
              <a:rPr lang="en-US" dirty="0"/>
              <a:t>Changing culture is very difficult</a:t>
            </a:r>
          </a:p>
          <a:p>
            <a:pPr lvl="1"/>
            <a:r>
              <a:rPr lang="en-US" dirty="0"/>
              <a:t>If the do it at home, they’ll do it at work</a:t>
            </a:r>
          </a:p>
          <a:p>
            <a:pPr lvl="2"/>
            <a:r>
              <a:rPr lang="en-US" dirty="0"/>
              <a:t>And vice-versa</a:t>
            </a:r>
          </a:p>
          <a:p>
            <a:endParaRPr lang="en-US" dirty="0"/>
          </a:p>
          <a:p>
            <a:r>
              <a:rPr lang="en-US" dirty="0"/>
              <a:t>Criminals don’t respect boundaries between home and work life</a:t>
            </a:r>
          </a:p>
        </p:txBody>
      </p:sp>
    </p:spTree>
    <p:extLst>
      <p:ext uri="{BB962C8B-B14F-4D97-AF65-F5344CB8AC3E}">
        <p14:creationId xmlns:p14="http://schemas.microsoft.com/office/powerpoint/2010/main" val="413895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91E1D-CA78-E040-B561-90FEBAA0A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AC17B9-25A4-F441-8BB8-F4D33D511E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Watch for questions that don’t fit the pretext</a:t>
            </a:r>
          </a:p>
          <a:p>
            <a:pPr lvl="1"/>
            <a:r>
              <a:rPr lang="en-US" dirty="0"/>
              <a:t>A sudden sense of pressure or urgency is often a sign</a:t>
            </a:r>
          </a:p>
          <a:p>
            <a:pPr lvl="1"/>
            <a:endParaRPr lang="en-US" dirty="0"/>
          </a:p>
          <a:p>
            <a:r>
              <a:rPr lang="en-US" dirty="0"/>
              <a:t>If someone asks for something your not sure about</a:t>
            </a:r>
          </a:p>
          <a:p>
            <a:pPr lvl="1"/>
            <a:r>
              <a:rPr lang="en-US" dirty="0"/>
              <a:t>Ask a manager or IT staff</a:t>
            </a:r>
          </a:p>
          <a:p>
            <a:pPr lvl="1"/>
            <a:r>
              <a:rPr lang="en-US" dirty="0"/>
              <a:t>Most organizations have a procedure for this</a:t>
            </a:r>
          </a:p>
          <a:p>
            <a:pPr lvl="1"/>
            <a:r>
              <a:rPr lang="en-US" dirty="0">
                <a:hlinkClick r:id="rId2"/>
              </a:rPr>
              <a:t>https://uits.kennesaw.edu/ocs/phish-market/report.php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9554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3146</TotalTime>
  <Words>202</Words>
  <Application>Microsoft Macintosh PowerPoint</Application>
  <PresentationFormat>On-screen Show (4:3)</PresentationFormat>
  <Paragraphs>40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Book Antiqua</vt:lpstr>
      <vt:lpstr>Calibri</vt:lpstr>
      <vt:lpstr>Century Gothic</vt:lpstr>
      <vt:lpstr>Apothecary</vt:lpstr>
      <vt:lpstr>Ethical Hacking</vt:lpstr>
      <vt:lpstr>Mitigating social engineering attacks</vt:lpstr>
      <vt:lpstr>education</vt:lpstr>
      <vt:lpstr>Be aware what information you’re giving out</vt:lpstr>
      <vt:lpstr>policy</vt:lpstr>
      <vt:lpstr>In general</vt:lpstr>
      <vt:lpstr>ask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Foundations of Health Information Technology</dc:title>
  <dc:creator>William Forsyth</dc:creator>
  <cp:lastModifiedBy>William Forsyth</cp:lastModifiedBy>
  <cp:revision>263</cp:revision>
  <dcterms:created xsi:type="dcterms:W3CDTF">2017-08-14T20:25:28Z</dcterms:created>
  <dcterms:modified xsi:type="dcterms:W3CDTF">2019-09-20T18:10:03Z</dcterms:modified>
</cp:coreProperties>
</file>