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notesMasterIdLst>
    <p:notesMasterId r:id="rId44"/>
  </p:notesMasterIdLst>
  <p:sldIdLst>
    <p:sldId id="259" r:id="rId2"/>
    <p:sldId id="262" r:id="rId3"/>
    <p:sldId id="263" r:id="rId4"/>
    <p:sldId id="264" r:id="rId5"/>
    <p:sldId id="265" r:id="rId6"/>
    <p:sldId id="266" r:id="rId7"/>
    <p:sldId id="390" r:id="rId8"/>
    <p:sldId id="267" r:id="rId9"/>
    <p:sldId id="268" r:id="rId10"/>
    <p:sldId id="269" r:id="rId11"/>
    <p:sldId id="272" r:id="rId12"/>
    <p:sldId id="395" r:id="rId13"/>
    <p:sldId id="274" r:id="rId14"/>
    <p:sldId id="275" r:id="rId15"/>
    <p:sldId id="276" r:id="rId16"/>
    <p:sldId id="277" r:id="rId17"/>
    <p:sldId id="278" r:id="rId18"/>
    <p:sldId id="279" r:id="rId19"/>
    <p:sldId id="280" r:id="rId20"/>
    <p:sldId id="281" r:id="rId21"/>
    <p:sldId id="282" r:id="rId22"/>
    <p:sldId id="285" r:id="rId23"/>
    <p:sldId id="286" r:id="rId24"/>
    <p:sldId id="287" r:id="rId25"/>
    <p:sldId id="288" r:id="rId26"/>
    <p:sldId id="289" r:id="rId27"/>
    <p:sldId id="290" r:id="rId28"/>
    <p:sldId id="291" r:id="rId29"/>
    <p:sldId id="292" r:id="rId30"/>
    <p:sldId id="293" r:id="rId31"/>
    <p:sldId id="294" r:id="rId32"/>
    <p:sldId id="295" r:id="rId33"/>
    <p:sldId id="296" r:id="rId34"/>
    <p:sldId id="297" r:id="rId35"/>
    <p:sldId id="298" r:id="rId36"/>
    <p:sldId id="299" r:id="rId37"/>
    <p:sldId id="301" r:id="rId38"/>
    <p:sldId id="302" r:id="rId39"/>
    <p:sldId id="303" r:id="rId40"/>
    <p:sldId id="386" r:id="rId41"/>
    <p:sldId id="304" r:id="rId42"/>
    <p:sldId id="307" r:id="rId43"/>
  </p:sldIdLst>
  <p:sldSz cx="9144000" cy="6858000" type="screen4x3"/>
  <p:notesSz cx="6940550" cy="9280525"/>
  <p:defaultTextStyle>
    <a:defPPr>
      <a:defRPr lang="en-US"/>
    </a:defPPr>
    <a:lvl1pPr algn="l" rtl="0" eaLnBrk="0" fontAlgn="base" hangingPunct="0">
      <a:spcBef>
        <a:spcPct val="0"/>
      </a:spcBef>
      <a:spcAft>
        <a:spcPct val="0"/>
      </a:spcAft>
      <a:defRPr sz="2400" kern="1200">
        <a:solidFill>
          <a:schemeClr val="tx1"/>
        </a:solidFill>
        <a:latin typeface="Times New Roman" panose="02020603050405020304" pitchFamily="18" charset="0"/>
        <a:ea typeface="+mn-ea"/>
        <a:cs typeface="+mn-cs"/>
      </a:defRPr>
    </a:lvl1pPr>
    <a:lvl2pPr marL="457200" algn="l" rtl="0" eaLnBrk="0" fontAlgn="base" hangingPunct="0">
      <a:spcBef>
        <a:spcPct val="0"/>
      </a:spcBef>
      <a:spcAft>
        <a:spcPct val="0"/>
      </a:spcAft>
      <a:defRPr sz="2400" kern="1200">
        <a:solidFill>
          <a:schemeClr val="tx1"/>
        </a:solidFill>
        <a:latin typeface="Times New Roman" panose="02020603050405020304" pitchFamily="18" charset="0"/>
        <a:ea typeface="+mn-ea"/>
        <a:cs typeface="+mn-cs"/>
      </a:defRPr>
    </a:lvl2pPr>
    <a:lvl3pPr marL="914400" algn="l" rtl="0" eaLnBrk="0" fontAlgn="base" hangingPunct="0">
      <a:spcBef>
        <a:spcPct val="0"/>
      </a:spcBef>
      <a:spcAft>
        <a:spcPct val="0"/>
      </a:spcAft>
      <a:defRPr sz="2400" kern="1200">
        <a:solidFill>
          <a:schemeClr val="tx1"/>
        </a:solidFill>
        <a:latin typeface="Times New Roman" panose="02020603050405020304" pitchFamily="18" charset="0"/>
        <a:ea typeface="+mn-ea"/>
        <a:cs typeface="+mn-cs"/>
      </a:defRPr>
    </a:lvl3pPr>
    <a:lvl4pPr marL="1371600" algn="l" rtl="0" eaLnBrk="0" fontAlgn="base" hangingPunct="0">
      <a:spcBef>
        <a:spcPct val="0"/>
      </a:spcBef>
      <a:spcAft>
        <a:spcPct val="0"/>
      </a:spcAft>
      <a:defRPr sz="2400" kern="1200">
        <a:solidFill>
          <a:schemeClr val="tx1"/>
        </a:solidFill>
        <a:latin typeface="Times New Roman" panose="02020603050405020304" pitchFamily="18" charset="0"/>
        <a:ea typeface="+mn-ea"/>
        <a:cs typeface="+mn-cs"/>
      </a:defRPr>
    </a:lvl4pPr>
    <a:lvl5pPr marL="1828800" algn="l" rtl="0" eaLnBrk="0" fontAlgn="base" hangingPunct="0">
      <a:spcBef>
        <a:spcPct val="0"/>
      </a:spcBef>
      <a:spcAft>
        <a:spcPct val="0"/>
      </a:spcAft>
      <a:defRPr sz="2400" kern="1200">
        <a:solidFill>
          <a:schemeClr val="tx1"/>
        </a:solidFill>
        <a:latin typeface="Times New Roman" panose="02020603050405020304" pitchFamily="18" charset="0"/>
        <a:ea typeface="+mn-ea"/>
        <a:cs typeface="+mn-cs"/>
      </a:defRPr>
    </a:lvl5pPr>
    <a:lvl6pPr marL="2286000" algn="l" defTabSz="914400" rtl="0" eaLnBrk="1" latinLnBrk="0" hangingPunct="1">
      <a:defRPr sz="2400" kern="1200">
        <a:solidFill>
          <a:schemeClr val="tx1"/>
        </a:solidFill>
        <a:latin typeface="Times New Roman" panose="02020603050405020304" pitchFamily="18" charset="0"/>
        <a:ea typeface="+mn-ea"/>
        <a:cs typeface="+mn-cs"/>
      </a:defRPr>
    </a:lvl6pPr>
    <a:lvl7pPr marL="2743200" algn="l" defTabSz="914400" rtl="0" eaLnBrk="1" latinLnBrk="0" hangingPunct="1">
      <a:defRPr sz="2400" kern="1200">
        <a:solidFill>
          <a:schemeClr val="tx1"/>
        </a:solidFill>
        <a:latin typeface="Times New Roman" panose="02020603050405020304" pitchFamily="18" charset="0"/>
        <a:ea typeface="+mn-ea"/>
        <a:cs typeface="+mn-cs"/>
      </a:defRPr>
    </a:lvl7pPr>
    <a:lvl8pPr marL="3200400" algn="l" defTabSz="914400" rtl="0" eaLnBrk="1" latinLnBrk="0" hangingPunct="1">
      <a:defRPr sz="2400" kern="1200">
        <a:solidFill>
          <a:schemeClr val="tx1"/>
        </a:solidFill>
        <a:latin typeface="Times New Roman" panose="02020603050405020304" pitchFamily="18" charset="0"/>
        <a:ea typeface="+mn-ea"/>
        <a:cs typeface="+mn-cs"/>
      </a:defRPr>
    </a:lvl8pPr>
    <a:lvl9pPr marL="3657600" algn="l" defTabSz="914400" rtl="0" eaLnBrk="1" latinLnBrk="0" hangingPunct="1">
      <a:defRPr sz="2400" kern="1200">
        <a:solidFill>
          <a:schemeClr val="tx1"/>
        </a:solidFill>
        <a:latin typeface="Times New Roman" panose="02020603050405020304"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23">
          <p15:clr>
            <a:srgbClr val="A4A3A4"/>
          </p15:clr>
        </p15:guide>
        <p15:guide id="2" pos="2186">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6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75484" autoAdjust="0"/>
  </p:normalViewPr>
  <p:slideViewPr>
    <p:cSldViewPr>
      <p:cViewPr varScale="1">
        <p:scale>
          <a:sx n="63" d="100"/>
          <a:sy n="63" d="100"/>
        </p:scale>
        <p:origin x="2026" y="53"/>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sorterViewPr>
    <p:cViewPr>
      <p:scale>
        <a:sx n="66" d="100"/>
        <a:sy n="66" d="100"/>
      </p:scale>
      <p:origin x="0" y="31360"/>
    </p:cViewPr>
  </p:sorterViewPr>
  <p:notesViewPr>
    <p:cSldViewPr>
      <p:cViewPr>
        <p:scale>
          <a:sx n="75" d="100"/>
          <a:sy n="75" d="100"/>
        </p:scale>
        <p:origin x="-1302" y="1170"/>
      </p:cViewPr>
      <p:guideLst>
        <p:guide orient="horz" pos="2923"/>
        <p:guide pos="2186"/>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ableStyles" Target="tableStyle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viewProps" Target="viewProps.xml"/><Relationship Id="rId20" Type="http://schemas.openxmlformats.org/officeDocument/2006/relationships/slide" Target="slides/slide19.xml"/><Relationship Id="rId41" Type="http://schemas.openxmlformats.org/officeDocument/2006/relationships/slide" Target="slides/slide40.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2" name="Rectangle 2">
            <a:extLst>
              <a:ext uri="{FF2B5EF4-FFF2-40B4-BE49-F238E27FC236}">
                <a16:creationId xmlns:a16="http://schemas.microsoft.com/office/drawing/2014/main" id="{1E78FCE1-3DC9-EB05-2750-9F73A973F42E}"/>
              </a:ext>
            </a:extLst>
          </p:cNvPr>
          <p:cNvSpPr>
            <a:spLocks noGrp="1" noChangeArrowheads="1"/>
          </p:cNvSpPr>
          <p:nvPr>
            <p:ph type="hdr" sz="quarter"/>
          </p:nvPr>
        </p:nvSpPr>
        <p:spPr bwMode="auto">
          <a:xfrm>
            <a:off x="5243513" y="0"/>
            <a:ext cx="1697037" cy="309563"/>
          </a:xfrm>
          <a:prstGeom prst="rect">
            <a:avLst/>
          </a:prstGeom>
          <a:noFill/>
          <a:ln>
            <a:noFill/>
          </a:ln>
          <a:effectLst/>
        </p:spPr>
        <p:txBody>
          <a:bodyPr vert="horz" wrap="square" lIns="92678" tIns="46340" rIns="92678" bIns="46340" numCol="1" anchor="t" anchorCtr="0" compatLnSpc="1">
            <a:prstTxWarp prst="textNoShape">
              <a:avLst/>
            </a:prstTxWarp>
          </a:bodyPr>
          <a:lstStyle>
            <a:lvl1pPr defTabSz="927100">
              <a:defRPr sz="1200"/>
            </a:lvl1pPr>
          </a:lstStyle>
          <a:p>
            <a:pPr>
              <a:defRPr/>
            </a:pPr>
            <a:r>
              <a:rPr lang="en-US" altLang="en-US"/>
              <a:t>Intro to Programming</a:t>
            </a:r>
          </a:p>
        </p:txBody>
      </p:sp>
      <p:sp>
        <p:nvSpPr>
          <p:cNvPr id="2051" name="Rectangle 4">
            <a:extLst>
              <a:ext uri="{FF2B5EF4-FFF2-40B4-BE49-F238E27FC236}">
                <a16:creationId xmlns:a16="http://schemas.microsoft.com/office/drawing/2014/main" id="{72700DDB-56DC-A4B2-4A34-D5AC3BA8F083}"/>
              </a:ext>
            </a:extLst>
          </p:cNvPr>
          <p:cNvSpPr>
            <a:spLocks noChangeArrowheads="1" noTextEdit="1"/>
          </p:cNvSpPr>
          <p:nvPr>
            <p:ph type="sldImg" idx="2"/>
          </p:nvPr>
        </p:nvSpPr>
        <p:spPr bwMode="auto">
          <a:xfrm>
            <a:off x="720725" y="496888"/>
            <a:ext cx="5397500" cy="4048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5125" name="Rectangle 5">
            <a:extLst>
              <a:ext uri="{FF2B5EF4-FFF2-40B4-BE49-F238E27FC236}">
                <a16:creationId xmlns:a16="http://schemas.microsoft.com/office/drawing/2014/main" id="{8A1D404E-3141-3393-A9EA-BD7258713D24}"/>
              </a:ext>
            </a:extLst>
          </p:cNvPr>
          <p:cNvSpPr>
            <a:spLocks noGrp="1" noChangeArrowheads="1"/>
          </p:cNvSpPr>
          <p:nvPr>
            <p:ph type="body" sz="quarter" idx="3"/>
          </p:nvPr>
        </p:nvSpPr>
        <p:spPr bwMode="auto">
          <a:xfrm>
            <a:off x="574675" y="4932363"/>
            <a:ext cx="5638800" cy="3586162"/>
          </a:xfrm>
          <a:prstGeom prst="rect">
            <a:avLst/>
          </a:prstGeom>
          <a:noFill/>
          <a:ln>
            <a:noFill/>
          </a:ln>
          <a:effectLst/>
        </p:spPr>
        <p:txBody>
          <a:bodyPr vert="horz" wrap="square" lIns="92678" tIns="46340" rIns="92678" bIns="46340" numCol="1" anchor="t" anchorCtr="0" compatLnSpc="1">
            <a:prstTxWarp prst="textNoShape">
              <a:avLst/>
            </a:prstTxWarp>
          </a:bodyPr>
          <a:lstStyle/>
          <a:p>
            <a:pPr lvl="0"/>
            <a:r>
              <a:rPr lang="en-US" altLang="en-US" noProof="0"/>
              <a:t>Click to edit Master text styles</a:t>
            </a:r>
          </a:p>
        </p:txBody>
      </p:sp>
      <p:sp>
        <p:nvSpPr>
          <p:cNvPr id="5126" name="Rectangle 6">
            <a:extLst>
              <a:ext uri="{FF2B5EF4-FFF2-40B4-BE49-F238E27FC236}">
                <a16:creationId xmlns:a16="http://schemas.microsoft.com/office/drawing/2014/main" id="{41AA5167-94E7-3BCF-14E8-F95121063540}"/>
              </a:ext>
            </a:extLst>
          </p:cNvPr>
          <p:cNvSpPr>
            <a:spLocks noGrp="1" noChangeArrowheads="1"/>
          </p:cNvSpPr>
          <p:nvPr>
            <p:ph type="ftr" sz="quarter" idx="4"/>
          </p:nvPr>
        </p:nvSpPr>
        <p:spPr bwMode="auto">
          <a:xfrm>
            <a:off x="1949450" y="8834438"/>
            <a:ext cx="3006725" cy="379412"/>
          </a:xfrm>
          <a:prstGeom prst="rect">
            <a:avLst/>
          </a:prstGeom>
          <a:noFill/>
          <a:ln>
            <a:noFill/>
          </a:ln>
          <a:effectLst/>
        </p:spPr>
        <p:txBody>
          <a:bodyPr vert="horz" wrap="square" lIns="92678" tIns="46340" rIns="92678" bIns="46340" numCol="1" anchor="b" anchorCtr="0" compatLnSpc="1">
            <a:prstTxWarp prst="textNoShape">
              <a:avLst/>
            </a:prstTxWarp>
          </a:bodyPr>
          <a:lstStyle>
            <a:lvl1pPr algn="ctr" defTabSz="927100">
              <a:defRPr sz="1000"/>
            </a:lvl1pPr>
          </a:lstStyle>
          <a:p>
            <a:pPr>
              <a:defRPr/>
            </a:pPr>
            <a:r>
              <a:rPr lang="en-US" altLang="en-US"/>
              <a:t>Introduction to Programming</a:t>
            </a:r>
          </a:p>
          <a:p>
            <a:pPr>
              <a:defRPr/>
            </a:pPr>
            <a:r>
              <a:rPr lang="en-US" altLang="en-US"/>
              <a:t>© Copyright 1999-2001 GTRC</a:t>
            </a:r>
          </a:p>
        </p:txBody>
      </p:sp>
      <p:sp>
        <p:nvSpPr>
          <p:cNvPr id="5127" name="Rectangle 7">
            <a:extLst>
              <a:ext uri="{FF2B5EF4-FFF2-40B4-BE49-F238E27FC236}">
                <a16:creationId xmlns:a16="http://schemas.microsoft.com/office/drawing/2014/main" id="{075FF303-0BD7-59D6-2513-20DAA989C90B}"/>
              </a:ext>
            </a:extLst>
          </p:cNvPr>
          <p:cNvSpPr>
            <a:spLocks noGrp="1" noChangeArrowheads="1"/>
          </p:cNvSpPr>
          <p:nvPr>
            <p:ph type="sldNum" sz="quarter" idx="5"/>
          </p:nvPr>
        </p:nvSpPr>
        <p:spPr bwMode="auto">
          <a:xfrm>
            <a:off x="6016625" y="8810625"/>
            <a:ext cx="407988" cy="385763"/>
          </a:xfrm>
          <a:prstGeom prst="rect">
            <a:avLst/>
          </a:prstGeom>
          <a:noFill/>
          <a:ln>
            <a:noFill/>
          </a:ln>
          <a:effectLst/>
        </p:spPr>
        <p:txBody>
          <a:bodyPr vert="horz" wrap="square" lIns="92678" tIns="46340" rIns="92678" bIns="46340" numCol="1" anchor="b" anchorCtr="0" compatLnSpc="1">
            <a:prstTxWarp prst="textNoShape">
              <a:avLst/>
            </a:prstTxWarp>
          </a:bodyPr>
          <a:lstStyle>
            <a:lvl1pPr algn="r" defTabSz="927100">
              <a:defRPr sz="1200"/>
            </a:lvl1pPr>
          </a:lstStyle>
          <a:p>
            <a:pPr>
              <a:defRPr/>
            </a:pPr>
            <a:fld id="{35747E48-9CCD-4BB8-95A3-0523ED3A0958}" type="slidenum">
              <a:rPr lang="en-US" altLang="en-US"/>
              <a:pPr>
                <a:defRPr/>
              </a:pPr>
              <a:t>‹#›</a:t>
            </a:fld>
            <a:endParaRPr lang="en-US" altLang="en-US"/>
          </a:p>
        </p:txBody>
      </p:sp>
      <p:sp>
        <p:nvSpPr>
          <p:cNvPr id="2055" name="Line 8">
            <a:extLst>
              <a:ext uri="{FF2B5EF4-FFF2-40B4-BE49-F238E27FC236}">
                <a16:creationId xmlns:a16="http://schemas.microsoft.com/office/drawing/2014/main" id="{D01D6286-8F94-D426-ECE4-59372D944584}"/>
              </a:ext>
            </a:extLst>
          </p:cNvPr>
          <p:cNvSpPr>
            <a:spLocks noChangeShapeType="1"/>
          </p:cNvSpPr>
          <p:nvPr/>
        </p:nvSpPr>
        <p:spPr bwMode="auto">
          <a:xfrm>
            <a:off x="615950" y="387350"/>
            <a:ext cx="5783263"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056" name="Line 9">
            <a:extLst>
              <a:ext uri="{FF2B5EF4-FFF2-40B4-BE49-F238E27FC236}">
                <a16:creationId xmlns:a16="http://schemas.microsoft.com/office/drawing/2014/main" id="{0E347F3D-F978-B3E3-9499-8A30FAE16FDD}"/>
              </a:ext>
            </a:extLst>
          </p:cNvPr>
          <p:cNvSpPr>
            <a:spLocks noChangeShapeType="1"/>
          </p:cNvSpPr>
          <p:nvPr/>
        </p:nvSpPr>
        <p:spPr bwMode="auto">
          <a:xfrm>
            <a:off x="587375" y="4657725"/>
            <a:ext cx="578485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057" name="Line 10">
            <a:extLst>
              <a:ext uri="{FF2B5EF4-FFF2-40B4-BE49-F238E27FC236}">
                <a16:creationId xmlns:a16="http://schemas.microsoft.com/office/drawing/2014/main" id="{5F83627E-FEC0-049B-7CBB-B96A4B8E0570}"/>
              </a:ext>
            </a:extLst>
          </p:cNvPr>
          <p:cNvSpPr>
            <a:spLocks noChangeShapeType="1"/>
          </p:cNvSpPr>
          <p:nvPr/>
        </p:nvSpPr>
        <p:spPr bwMode="auto">
          <a:xfrm>
            <a:off x="581025" y="8766175"/>
            <a:ext cx="578485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131" name="Text Box 11">
            <a:extLst>
              <a:ext uri="{FF2B5EF4-FFF2-40B4-BE49-F238E27FC236}">
                <a16:creationId xmlns:a16="http://schemas.microsoft.com/office/drawing/2014/main" id="{6160ADBB-52E6-DF5A-EFD6-9FEB3C239765}"/>
              </a:ext>
            </a:extLst>
          </p:cNvPr>
          <p:cNvSpPr txBox="1">
            <a:spLocks noChangeArrowheads="1"/>
          </p:cNvSpPr>
          <p:nvPr/>
        </p:nvSpPr>
        <p:spPr bwMode="auto">
          <a:xfrm>
            <a:off x="496888" y="4651375"/>
            <a:ext cx="668337" cy="304800"/>
          </a:xfrm>
          <a:prstGeom prst="rect">
            <a:avLst/>
          </a:prstGeom>
          <a:noFill/>
          <a:ln>
            <a:noFill/>
          </a:ln>
          <a:effectLst/>
        </p:spPr>
        <p:txBody>
          <a:bodyPr wrap="none" lIns="92678" tIns="46340" rIns="92678" bIns="46340">
            <a:spAutoFit/>
          </a:bodyPr>
          <a:lstStyle>
            <a:lvl1pPr defTabSz="927100">
              <a:defRPr sz="2400">
                <a:solidFill>
                  <a:schemeClr val="tx1"/>
                </a:solidFill>
                <a:latin typeface="Times New Roman" panose="02020603050405020304" pitchFamily="18" charset="0"/>
              </a:defRPr>
            </a:lvl1pPr>
            <a:lvl2pPr marL="463550" defTabSz="927100">
              <a:defRPr sz="2400">
                <a:solidFill>
                  <a:schemeClr val="tx1"/>
                </a:solidFill>
                <a:latin typeface="Times New Roman" panose="02020603050405020304" pitchFamily="18" charset="0"/>
              </a:defRPr>
            </a:lvl2pPr>
            <a:lvl3pPr marL="927100" defTabSz="927100">
              <a:defRPr sz="2400">
                <a:solidFill>
                  <a:schemeClr val="tx1"/>
                </a:solidFill>
                <a:latin typeface="Times New Roman" panose="02020603050405020304" pitchFamily="18" charset="0"/>
              </a:defRPr>
            </a:lvl3pPr>
            <a:lvl4pPr marL="1390650" defTabSz="927100">
              <a:defRPr sz="2400">
                <a:solidFill>
                  <a:schemeClr val="tx1"/>
                </a:solidFill>
                <a:latin typeface="Times New Roman" panose="02020603050405020304" pitchFamily="18" charset="0"/>
              </a:defRPr>
            </a:lvl4pPr>
            <a:lvl5pPr marL="1852613" defTabSz="927100">
              <a:defRPr sz="2400">
                <a:solidFill>
                  <a:schemeClr val="tx1"/>
                </a:solidFill>
                <a:latin typeface="Times New Roman" panose="02020603050405020304" pitchFamily="18" charset="0"/>
              </a:defRPr>
            </a:lvl5pPr>
            <a:lvl6pPr marL="2309813" defTabSz="927100" eaLnBrk="0" fontAlgn="base" hangingPunct="0">
              <a:spcBef>
                <a:spcPct val="0"/>
              </a:spcBef>
              <a:spcAft>
                <a:spcPct val="0"/>
              </a:spcAft>
              <a:defRPr sz="2400">
                <a:solidFill>
                  <a:schemeClr val="tx1"/>
                </a:solidFill>
                <a:latin typeface="Times New Roman" panose="02020603050405020304" pitchFamily="18" charset="0"/>
              </a:defRPr>
            </a:lvl6pPr>
            <a:lvl7pPr marL="2767013" defTabSz="927100" eaLnBrk="0" fontAlgn="base" hangingPunct="0">
              <a:spcBef>
                <a:spcPct val="0"/>
              </a:spcBef>
              <a:spcAft>
                <a:spcPct val="0"/>
              </a:spcAft>
              <a:defRPr sz="2400">
                <a:solidFill>
                  <a:schemeClr val="tx1"/>
                </a:solidFill>
                <a:latin typeface="Times New Roman" panose="02020603050405020304" pitchFamily="18" charset="0"/>
              </a:defRPr>
            </a:lvl7pPr>
            <a:lvl8pPr marL="3224213" defTabSz="927100" eaLnBrk="0" fontAlgn="base" hangingPunct="0">
              <a:spcBef>
                <a:spcPct val="0"/>
              </a:spcBef>
              <a:spcAft>
                <a:spcPct val="0"/>
              </a:spcAft>
              <a:defRPr sz="2400">
                <a:solidFill>
                  <a:schemeClr val="tx1"/>
                </a:solidFill>
                <a:latin typeface="Times New Roman" panose="02020603050405020304" pitchFamily="18" charset="0"/>
              </a:defRPr>
            </a:lvl8pPr>
            <a:lvl9pPr marL="3681413" defTabSz="927100" eaLnBrk="0" fontAlgn="base" hangingPunct="0">
              <a:spcBef>
                <a:spcPct val="0"/>
              </a:spcBef>
              <a:spcAft>
                <a:spcPct val="0"/>
              </a:spcAft>
              <a:defRPr sz="2400">
                <a:solidFill>
                  <a:schemeClr val="tx1"/>
                </a:solidFill>
                <a:latin typeface="Times New Roman" panose="02020603050405020304" pitchFamily="18" charset="0"/>
              </a:defRPr>
            </a:lvl9pPr>
          </a:lstStyle>
          <a:p>
            <a:pPr>
              <a:defRPr/>
            </a:pPr>
            <a:r>
              <a:rPr lang="en-US" altLang="en-US" sz="1400" b="1"/>
              <a:t>Notes:</a:t>
            </a:r>
          </a:p>
        </p:txBody>
      </p:sp>
    </p:spTree>
  </p:cSld>
  <p:clrMap bg1="lt1" tx1="dk1" bg2="lt2" tx2="dk2" accent1="accent1" accent2="accent2" accent3="accent3" accent4="accent4" accent5="accent5" accent6="accent6" hlink="hlink" folHlink="folHlink"/>
  <p:hf dt="0"/>
  <p:notesStyle>
    <a:lvl1pPr marL="279400" indent="-279400" algn="l" rtl="0" eaLnBrk="0" fontAlgn="base" hangingPunct="0">
      <a:spcBef>
        <a:spcPct val="30000"/>
      </a:spcBef>
      <a:spcAft>
        <a:spcPct val="0"/>
      </a:spcAft>
      <a:buChar char="•"/>
      <a:defRPr sz="1200" kern="1200">
        <a:solidFill>
          <a:schemeClr val="tx1"/>
        </a:solidFill>
        <a:latin typeface="Times New Roman" panose="02020603050405020304" pitchFamily="18" charset="0"/>
        <a:ea typeface="+mn-ea"/>
        <a:cs typeface="+mn-cs"/>
      </a:defRPr>
    </a:lvl1pPr>
    <a:lvl2pPr marL="742950" indent="-285750" algn="l" rtl="0" eaLnBrk="0" fontAlgn="base" hangingPunct="0">
      <a:spcBef>
        <a:spcPct val="30000"/>
      </a:spcBef>
      <a:spcAft>
        <a:spcPct val="0"/>
      </a:spcAft>
      <a:defRPr sz="1200" kern="1200">
        <a:solidFill>
          <a:schemeClr val="tx1"/>
        </a:solidFill>
        <a:latin typeface="Times New Roman" panose="02020603050405020304" pitchFamily="18" charset="0"/>
        <a:ea typeface="+mn-ea"/>
        <a:cs typeface="+mn-cs"/>
      </a:defRPr>
    </a:lvl2pPr>
    <a:lvl3pPr marL="1143000" indent="-228600" algn="l" rtl="0" eaLnBrk="0" fontAlgn="base" hangingPunct="0">
      <a:spcBef>
        <a:spcPct val="30000"/>
      </a:spcBef>
      <a:spcAft>
        <a:spcPct val="0"/>
      </a:spcAft>
      <a:defRPr sz="1200" kern="1200">
        <a:solidFill>
          <a:schemeClr val="tx1"/>
        </a:solidFill>
        <a:latin typeface="Times New Roman" panose="02020603050405020304" pitchFamily="18" charset="0"/>
        <a:ea typeface="+mn-ea"/>
        <a:cs typeface="+mn-cs"/>
      </a:defRPr>
    </a:lvl3pPr>
    <a:lvl4pPr marL="1600200" indent="-228600" algn="l" rtl="0" eaLnBrk="0" fontAlgn="base" hangingPunct="0">
      <a:spcBef>
        <a:spcPct val="30000"/>
      </a:spcBef>
      <a:spcAft>
        <a:spcPct val="0"/>
      </a:spcAft>
      <a:defRPr sz="1200" kern="1200">
        <a:solidFill>
          <a:schemeClr val="tx1"/>
        </a:solidFill>
        <a:latin typeface="Times New Roman" panose="02020603050405020304" pitchFamily="18" charset="0"/>
        <a:ea typeface="+mn-ea"/>
        <a:cs typeface="+mn-cs"/>
      </a:defRPr>
    </a:lvl4pPr>
    <a:lvl5pPr marL="2057400" indent="-228600" algn="l" rtl="0" eaLnBrk="0" fontAlgn="base" hangingPunct="0">
      <a:spcBef>
        <a:spcPct val="30000"/>
      </a:spcBef>
      <a:spcAft>
        <a:spcPct val="0"/>
      </a:spcAft>
      <a:defRPr sz="1200" kern="1200">
        <a:solidFill>
          <a:schemeClr val="tx1"/>
        </a:solidFill>
        <a:latin typeface="Times New Roman" panose="02020603050405020304"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a:extLst>
              <a:ext uri="{FF2B5EF4-FFF2-40B4-BE49-F238E27FC236}">
                <a16:creationId xmlns:a16="http://schemas.microsoft.com/office/drawing/2014/main" id="{F7916C2F-FE78-D3F0-B95A-BDFCAAD72E4B}"/>
              </a:ext>
            </a:extLst>
          </p:cNvPr>
          <p:cNvSpPr>
            <a:spLocks noGrp="1" noChangeArrowheads="1"/>
          </p:cNvSpPr>
          <p:nvPr>
            <p:ph type="hdr" sz="quarter"/>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27100">
              <a:spcBef>
                <a:spcPct val="30000"/>
              </a:spcBef>
              <a:buChar char="•"/>
              <a:defRPr sz="1200">
                <a:solidFill>
                  <a:schemeClr val="tx1"/>
                </a:solidFill>
                <a:latin typeface="Times New Roman" panose="02020603050405020304" pitchFamily="18" charset="0"/>
              </a:defRPr>
            </a:lvl1pPr>
            <a:lvl2pPr marL="742950" indent="-285750" defTabSz="927100">
              <a:spcBef>
                <a:spcPct val="30000"/>
              </a:spcBef>
              <a:defRPr sz="1200">
                <a:solidFill>
                  <a:schemeClr val="tx1"/>
                </a:solidFill>
                <a:latin typeface="Times New Roman" panose="02020603050405020304" pitchFamily="18" charset="0"/>
              </a:defRPr>
            </a:lvl2pPr>
            <a:lvl3pPr marL="1143000" indent="-228600" defTabSz="927100">
              <a:spcBef>
                <a:spcPct val="30000"/>
              </a:spcBef>
              <a:defRPr sz="1200">
                <a:solidFill>
                  <a:schemeClr val="tx1"/>
                </a:solidFill>
                <a:latin typeface="Times New Roman" panose="02020603050405020304" pitchFamily="18" charset="0"/>
              </a:defRPr>
            </a:lvl3pPr>
            <a:lvl4pPr marL="1600200" indent="-228600" defTabSz="927100">
              <a:spcBef>
                <a:spcPct val="30000"/>
              </a:spcBef>
              <a:defRPr sz="1200">
                <a:solidFill>
                  <a:schemeClr val="tx1"/>
                </a:solidFill>
                <a:latin typeface="Times New Roman" panose="02020603050405020304" pitchFamily="18" charset="0"/>
              </a:defRPr>
            </a:lvl4pPr>
            <a:lvl5pPr marL="2057400" indent="-228600" defTabSz="927100">
              <a:spcBef>
                <a:spcPct val="30000"/>
              </a:spcBef>
              <a:defRPr sz="1200">
                <a:solidFill>
                  <a:schemeClr val="tx1"/>
                </a:solidFill>
                <a:latin typeface="Times New Roman" panose="02020603050405020304" pitchFamily="18" charset="0"/>
              </a:defRPr>
            </a:lvl5pPr>
            <a:lvl6pPr marL="2514600" indent="-228600" defTabSz="9271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271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271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271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buFontTx/>
              <a:buNone/>
            </a:pPr>
            <a:r>
              <a:rPr lang="en-US" altLang="en-US"/>
              <a:t>Intro to Programming</a:t>
            </a:r>
          </a:p>
        </p:txBody>
      </p:sp>
      <p:sp>
        <p:nvSpPr>
          <p:cNvPr id="4099" name="Rectangle 6">
            <a:extLst>
              <a:ext uri="{FF2B5EF4-FFF2-40B4-BE49-F238E27FC236}">
                <a16:creationId xmlns:a16="http://schemas.microsoft.com/office/drawing/2014/main" id="{34E3D5EB-8C17-7DB9-5BD1-3657AF0B13E9}"/>
              </a:ext>
            </a:extLst>
          </p:cNvPr>
          <p:cNvSpPr>
            <a:spLocks noGrp="1" noChangeArrowheads="1"/>
          </p:cNvSpPr>
          <p:nvPr>
            <p:ph type="ftr" sz="quarter" idx="4"/>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27100">
              <a:spcBef>
                <a:spcPct val="30000"/>
              </a:spcBef>
              <a:buChar char="•"/>
              <a:defRPr sz="1200">
                <a:solidFill>
                  <a:schemeClr val="tx1"/>
                </a:solidFill>
                <a:latin typeface="Times New Roman" panose="02020603050405020304" pitchFamily="18" charset="0"/>
              </a:defRPr>
            </a:lvl1pPr>
            <a:lvl2pPr marL="742950" indent="-285750" defTabSz="927100">
              <a:spcBef>
                <a:spcPct val="30000"/>
              </a:spcBef>
              <a:defRPr sz="1200">
                <a:solidFill>
                  <a:schemeClr val="tx1"/>
                </a:solidFill>
                <a:latin typeface="Times New Roman" panose="02020603050405020304" pitchFamily="18" charset="0"/>
              </a:defRPr>
            </a:lvl2pPr>
            <a:lvl3pPr marL="1143000" indent="-228600" defTabSz="927100">
              <a:spcBef>
                <a:spcPct val="30000"/>
              </a:spcBef>
              <a:defRPr sz="1200">
                <a:solidFill>
                  <a:schemeClr val="tx1"/>
                </a:solidFill>
                <a:latin typeface="Times New Roman" panose="02020603050405020304" pitchFamily="18" charset="0"/>
              </a:defRPr>
            </a:lvl3pPr>
            <a:lvl4pPr marL="1600200" indent="-228600" defTabSz="927100">
              <a:spcBef>
                <a:spcPct val="30000"/>
              </a:spcBef>
              <a:defRPr sz="1200">
                <a:solidFill>
                  <a:schemeClr val="tx1"/>
                </a:solidFill>
                <a:latin typeface="Times New Roman" panose="02020603050405020304" pitchFamily="18" charset="0"/>
              </a:defRPr>
            </a:lvl4pPr>
            <a:lvl5pPr marL="2057400" indent="-228600" defTabSz="927100">
              <a:spcBef>
                <a:spcPct val="30000"/>
              </a:spcBef>
              <a:defRPr sz="1200">
                <a:solidFill>
                  <a:schemeClr val="tx1"/>
                </a:solidFill>
                <a:latin typeface="Times New Roman" panose="02020603050405020304" pitchFamily="18" charset="0"/>
              </a:defRPr>
            </a:lvl5pPr>
            <a:lvl6pPr marL="2514600" indent="-228600" defTabSz="9271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271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271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271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buFontTx/>
              <a:buNone/>
            </a:pPr>
            <a:r>
              <a:rPr lang="en-US" altLang="en-US" sz="1000"/>
              <a:t>Introduction to Programming</a:t>
            </a:r>
          </a:p>
          <a:p>
            <a:pPr>
              <a:spcBef>
                <a:spcPct val="0"/>
              </a:spcBef>
              <a:buFontTx/>
              <a:buNone/>
            </a:pPr>
            <a:r>
              <a:rPr lang="en-US" altLang="en-US" sz="1000"/>
              <a:t>© Copyright 1999-2001 GTRC</a:t>
            </a:r>
          </a:p>
        </p:txBody>
      </p:sp>
      <p:sp>
        <p:nvSpPr>
          <p:cNvPr id="4100" name="Rectangle 7">
            <a:extLst>
              <a:ext uri="{FF2B5EF4-FFF2-40B4-BE49-F238E27FC236}">
                <a16:creationId xmlns:a16="http://schemas.microsoft.com/office/drawing/2014/main" id="{BAD48783-DD48-F782-F9AE-13D0ABF4F9E9}"/>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27100">
              <a:spcBef>
                <a:spcPct val="30000"/>
              </a:spcBef>
              <a:buChar char="•"/>
              <a:defRPr sz="1200">
                <a:solidFill>
                  <a:schemeClr val="tx1"/>
                </a:solidFill>
                <a:latin typeface="Times New Roman" panose="02020603050405020304" pitchFamily="18" charset="0"/>
              </a:defRPr>
            </a:lvl1pPr>
            <a:lvl2pPr marL="742950" indent="-285750" defTabSz="927100">
              <a:spcBef>
                <a:spcPct val="30000"/>
              </a:spcBef>
              <a:defRPr sz="1200">
                <a:solidFill>
                  <a:schemeClr val="tx1"/>
                </a:solidFill>
                <a:latin typeface="Times New Roman" panose="02020603050405020304" pitchFamily="18" charset="0"/>
              </a:defRPr>
            </a:lvl2pPr>
            <a:lvl3pPr marL="1143000" indent="-228600" defTabSz="927100">
              <a:spcBef>
                <a:spcPct val="30000"/>
              </a:spcBef>
              <a:defRPr sz="1200">
                <a:solidFill>
                  <a:schemeClr val="tx1"/>
                </a:solidFill>
                <a:latin typeface="Times New Roman" panose="02020603050405020304" pitchFamily="18" charset="0"/>
              </a:defRPr>
            </a:lvl3pPr>
            <a:lvl4pPr marL="1600200" indent="-228600" defTabSz="927100">
              <a:spcBef>
                <a:spcPct val="30000"/>
              </a:spcBef>
              <a:defRPr sz="1200">
                <a:solidFill>
                  <a:schemeClr val="tx1"/>
                </a:solidFill>
                <a:latin typeface="Times New Roman" panose="02020603050405020304" pitchFamily="18" charset="0"/>
              </a:defRPr>
            </a:lvl4pPr>
            <a:lvl5pPr marL="2057400" indent="-228600" defTabSz="927100">
              <a:spcBef>
                <a:spcPct val="30000"/>
              </a:spcBef>
              <a:defRPr sz="1200">
                <a:solidFill>
                  <a:schemeClr val="tx1"/>
                </a:solidFill>
                <a:latin typeface="Times New Roman" panose="02020603050405020304" pitchFamily="18" charset="0"/>
              </a:defRPr>
            </a:lvl5pPr>
            <a:lvl6pPr marL="2514600" indent="-228600" defTabSz="9271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271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271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271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buFontTx/>
              <a:buNone/>
            </a:pPr>
            <a:fld id="{5DD6823B-662A-4105-BF55-A5EFEFC6B848}" type="slidenum">
              <a:rPr lang="en-US" altLang="en-US" smtClean="0"/>
              <a:pPr>
                <a:spcBef>
                  <a:spcPct val="0"/>
                </a:spcBef>
                <a:buFontTx/>
                <a:buNone/>
              </a:pPr>
              <a:t>1</a:t>
            </a:fld>
            <a:endParaRPr lang="en-US" altLang="en-US"/>
          </a:p>
        </p:txBody>
      </p:sp>
      <p:sp>
        <p:nvSpPr>
          <p:cNvPr id="4101" name="Rectangle 2">
            <a:extLst>
              <a:ext uri="{FF2B5EF4-FFF2-40B4-BE49-F238E27FC236}">
                <a16:creationId xmlns:a16="http://schemas.microsoft.com/office/drawing/2014/main" id="{329F37B1-6B68-3CF4-4515-504CFD717677}"/>
              </a:ext>
            </a:extLst>
          </p:cNvPr>
          <p:cNvSpPr>
            <a:spLocks noChangeArrowheads="1" noTextEdit="1"/>
          </p:cNvSpPr>
          <p:nvPr>
            <p:ph type="sldImg"/>
          </p:nvPr>
        </p:nvSpPr>
        <p:spPr/>
      </p:sp>
      <p:sp>
        <p:nvSpPr>
          <p:cNvPr id="4102" name="Rectangle 3">
            <a:extLst>
              <a:ext uri="{FF2B5EF4-FFF2-40B4-BE49-F238E27FC236}">
                <a16:creationId xmlns:a16="http://schemas.microsoft.com/office/drawing/2014/main" id="{8CEB0AD3-950E-59F8-C82F-A675971194E6}"/>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t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a:extLst>
              <a:ext uri="{FF2B5EF4-FFF2-40B4-BE49-F238E27FC236}">
                <a16:creationId xmlns:a16="http://schemas.microsoft.com/office/drawing/2014/main" id="{593284CE-105A-590E-B81E-9AB611A6BA37}"/>
              </a:ext>
            </a:extLst>
          </p:cNvPr>
          <p:cNvSpPr>
            <a:spLocks noGrp="1" noChangeArrowheads="1"/>
          </p:cNvSpPr>
          <p:nvPr>
            <p:ph type="hdr" sz="quarter"/>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27100">
              <a:spcBef>
                <a:spcPct val="30000"/>
              </a:spcBef>
              <a:buChar char="•"/>
              <a:defRPr sz="1200">
                <a:solidFill>
                  <a:schemeClr val="tx1"/>
                </a:solidFill>
                <a:latin typeface="Times New Roman" panose="02020603050405020304" pitchFamily="18" charset="0"/>
              </a:defRPr>
            </a:lvl1pPr>
            <a:lvl2pPr marL="742950" indent="-285750" defTabSz="927100">
              <a:spcBef>
                <a:spcPct val="30000"/>
              </a:spcBef>
              <a:defRPr sz="1200">
                <a:solidFill>
                  <a:schemeClr val="tx1"/>
                </a:solidFill>
                <a:latin typeface="Times New Roman" panose="02020603050405020304" pitchFamily="18" charset="0"/>
              </a:defRPr>
            </a:lvl2pPr>
            <a:lvl3pPr marL="1143000" indent="-228600" defTabSz="927100">
              <a:spcBef>
                <a:spcPct val="30000"/>
              </a:spcBef>
              <a:defRPr sz="1200">
                <a:solidFill>
                  <a:schemeClr val="tx1"/>
                </a:solidFill>
                <a:latin typeface="Times New Roman" panose="02020603050405020304" pitchFamily="18" charset="0"/>
              </a:defRPr>
            </a:lvl3pPr>
            <a:lvl4pPr marL="1600200" indent="-228600" defTabSz="927100">
              <a:spcBef>
                <a:spcPct val="30000"/>
              </a:spcBef>
              <a:defRPr sz="1200">
                <a:solidFill>
                  <a:schemeClr val="tx1"/>
                </a:solidFill>
                <a:latin typeface="Times New Roman" panose="02020603050405020304" pitchFamily="18" charset="0"/>
              </a:defRPr>
            </a:lvl4pPr>
            <a:lvl5pPr marL="2057400" indent="-228600" defTabSz="927100">
              <a:spcBef>
                <a:spcPct val="30000"/>
              </a:spcBef>
              <a:defRPr sz="1200">
                <a:solidFill>
                  <a:schemeClr val="tx1"/>
                </a:solidFill>
                <a:latin typeface="Times New Roman" panose="02020603050405020304" pitchFamily="18" charset="0"/>
              </a:defRPr>
            </a:lvl5pPr>
            <a:lvl6pPr marL="2514600" indent="-228600" defTabSz="9271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271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271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271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buFontTx/>
              <a:buNone/>
            </a:pPr>
            <a:r>
              <a:rPr lang="en-US" altLang="en-US"/>
              <a:t>Intro to Programming</a:t>
            </a:r>
          </a:p>
        </p:txBody>
      </p:sp>
      <p:sp>
        <p:nvSpPr>
          <p:cNvPr id="22531" name="Rectangle 6">
            <a:extLst>
              <a:ext uri="{FF2B5EF4-FFF2-40B4-BE49-F238E27FC236}">
                <a16:creationId xmlns:a16="http://schemas.microsoft.com/office/drawing/2014/main" id="{16160199-48D7-D770-4CD3-FFA868764AF1}"/>
              </a:ext>
            </a:extLst>
          </p:cNvPr>
          <p:cNvSpPr>
            <a:spLocks noGrp="1" noChangeArrowheads="1"/>
          </p:cNvSpPr>
          <p:nvPr>
            <p:ph type="ftr" sz="quarter" idx="4"/>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27100">
              <a:spcBef>
                <a:spcPct val="30000"/>
              </a:spcBef>
              <a:buChar char="•"/>
              <a:defRPr sz="1200">
                <a:solidFill>
                  <a:schemeClr val="tx1"/>
                </a:solidFill>
                <a:latin typeface="Times New Roman" panose="02020603050405020304" pitchFamily="18" charset="0"/>
              </a:defRPr>
            </a:lvl1pPr>
            <a:lvl2pPr marL="742950" indent="-285750" defTabSz="927100">
              <a:spcBef>
                <a:spcPct val="30000"/>
              </a:spcBef>
              <a:defRPr sz="1200">
                <a:solidFill>
                  <a:schemeClr val="tx1"/>
                </a:solidFill>
                <a:latin typeface="Times New Roman" panose="02020603050405020304" pitchFamily="18" charset="0"/>
              </a:defRPr>
            </a:lvl2pPr>
            <a:lvl3pPr marL="1143000" indent="-228600" defTabSz="927100">
              <a:spcBef>
                <a:spcPct val="30000"/>
              </a:spcBef>
              <a:defRPr sz="1200">
                <a:solidFill>
                  <a:schemeClr val="tx1"/>
                </a:solidFill>
                <a:latin typeface="Times New Roman" panose="02020603050405020304" pitchFamily="18" charset="0"/>
              </a:defRPr>
            </a:lvl3pPr>
            <a:lvl4pPr marL="1600200" indent="-228600" defTabSz="927100">
              <a:spcBef>
                <a:spcPct val="30000"/>
              </a:spcBef>
              <a:defRPr sz="1200">
                <a:solidFill>
                  <a:schemeClr val="tx1"/>
                </a:solidFill>
                <a:latin typeface="Times New Roman" panose="02020603050405020304" pitchFamily="18" charset="0"/>
              </a:defRPr>
            </a:lvl4pPr>
            <a:lvl5pPr marL="2057400" indent="-228600" defTabSz="927100">
              <a:spcBef>
                <a:spcPct val="30000"/>
              </a:spcBef>
              <a:defRPr sz="1200">
                <a:solidFill>
                  <a:schemeClr val="tx1"/>
                </a:solidFill>
                <a:latin typeface="Times New Roman" panose="02020603050405020304" pitchFamily="18" charset="0"/>
              </a:defRPr>
            </a:lvl5pPr>
            <a:lvl6pPr marL="2514600" indent="-228600" defTabSz="9271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271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271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271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buFontTx/>
              <a:buNone/>
            </a:pPr>
            <a:r>
              <a:rPr lang="en-US" altLang="en-US" sz="1000"/>
              <a:t>Introduction to Programming</a:t>
            </a:r>
          </a:p>
          <a:p>
            <a:pPr>
              <a:spcBef>
                <a:spcPct val="0"/>
              </a:spcBef>
              <a:buFontTx/>
              <a:buNone/>
            </a:pPr>
            <a:r>
              <a:rPr lang="en-US" altLang="en-US" sz="1000"/>
              <a:t>© Copyright 1999-2001 GTRC</a:t>
            </a:r>
          </a:p>
        </p:txBody>
      </p:sp>
      <p:sp>
        <p:nvSpPr>
          <p:cNvPr id="22532" name="Rectangle 7">
            <a:extLst>
              <a:ext uri="{FF2B5EF4-FFF2-40B4-BE49-F238E27FC236}">
                <a16:creationId xmlns:a16="http://schemas.microsoft.com/office/drawing/2014/main" id="{8FF9D37E-1670-4BEF-FF9B-78220DA6ABB2}"/>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27100">
              <a:spcBef>
                <a:spcPct val="30000"/>
              </a:spcBef>
              <a:buChar char="•"/>
              <a:defRPr sz="1200">
                <a:solidFill>
                  <a:schemeClr val="tx1"/>
                </a:solidFill>
                <a:latin typeface="Times New Roman" panose="02020603050405020304" pitchFamily="18" charset="0"/>
              </a:defRPr>
            </a:lvl1pPr>
            <a:lvl2pPr marL="742950" indent="-285750" defTabSz="927100">
              <a:spcBef>
                <a:spcPct val="30000"/>
              </a:spcBef>
              <a:defRPr sz="1200">
                <a:solidFill>
                  <a:schemeClr val="tx1"/>
                </a:solidFill>
                <a:latin typeface="Times New Roman" panose="02020603050405020304" pitchFamily="18" charset="0"/>
              </a:defRPr>
            </a:lvl2pPr>
            <a:lvl3pPr marL="1143000" indent="-228600" defTabSz="927100">
              <a:spcBef>
                <a:spcPct val="30000"/>
              </a:spcBef>
              <a:defRPr sz="1200">
                <a:solidFill>
                  <a:schemeClr val="tx1"/>
                </a:solidFill>
                <a:latin typeface="Times New Roman" panose="02020603050405020304" pitchFamily="18" charset="0"/>
              </a:defRPr>
            </a:lvl3pPr>
            <a:lvl4pPr marL="1600200" indent="-228600" defTabSz="927100">
              <a:spcBef>
                <a:spcPct val="30000"/>
              </a:spcBef>
              <a:defRPr sz="1200">
                <a:solidFill>
                  <a:schemeClr val="tx1"/>
                </a:solidFill>
                <a:latin typeface="Times New Roman" panose="02020603050405020304" pitchFamily="18" charset="0"/>
              </a:defRPr>
            </a:lvl4pPr>
            <a:lvl5pPr marL="2057400" indent="-228600" defTabSz="927100">
              <a:spcBef>
                <a:spcPct val="30000"/>
              </a:spcBef>
              <a:defRPr sz="1200">
                <a:solidFill>
                  <a:schemeClr val="tx1"/>
                </a:solidFill>
                <a:latin typeface="Times New Roman" panose="02020603050405020304" pitchFamily="18" charset="0"/>
              </a:defRPr>
            </a:lvl5pPr>
            <a:lvl6pPr marL="2514600" indent="-228600" defTabSz="9271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271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271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271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buFontTx/>
              <a:buNone/>
            </a:pPr>
            <a:fld id="{5BAA1795-ADC1-484F-9F94-0B25B42A5FD1}" type="slidenum">
              <a:rPr lang="en-US" altLang="en-US" smtClean="0"/>
              <a:pPr>
                <a:spcBef>
                  <a:spcPct val="0"/>
                </a:spcBef>
                <a:buFontTx/>
                <a:buNone/>
              </a:pPr>
              <a:t>10</a:t>
            </a:fld>
            <a:endParaRPr lang="en-US" altLang="en-US"/>
          </a:p>
        </p:txBody>
      </p:sp>
      <p:sp>
        <p:nvSpPr>
          <p:cNvPr id="22533" name="Rectangle 2">
            <a:extLst>
              <a:ext uri="{FF2B5EF4-FFF2-40B4-BE49-F238E27FC236}">
                <a16:creationId xmlns:a16="http://schemas.microsoft.com/office/drawing/2014/main" id="{9D3C76F5-FC77-2A23-3E3A-93FDD5B3A82C}"/>
              </a:ext>
            </a:extLst>
          </p:cNvPr>
          <p:cNvSpPr>
            <a:spLocks noChangeArrowheads="1" noTextEdit="1"/>
          </p:cNvSpPr>
          <p:nvPr>
            <p:ph type="sldImg"/>
          </p:nvPr>
        </p:nvSpPr>
        <p:spPr/>
      </p:sp>
      <p:sp>
        <p:nvSpPr>
          <p:cNvPr id="22534" name="Rectangle 3">
            <a:extLst>
              <a:ext uri="{FF2B5EF4-FFF2-40B4-BE49-F238E27FC236}">
                <a16:creationId xmlns:a16="http://schemas.microsoft.com/office/drawing/2014/main" id="{3090B841-57BD-FC42-061A-43E9A1FC9638}"/>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en-US" altLang="en-US"/>
              <a:t>Unfortunately, writing a program is rarely the most difficult part of solving problems using a computer.</a:t>
            </a: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a:extLst>
              <a:ext uri="{FF2B5EF4-FFF2-40B4-BE49-F238E27FC236}">
                <a16:creationId xmlns:a16="http://schemas.microsoft.com/office/drawing/2014/main" id="{E75293B6-3122-F34B-A704-3B759E227158}"/>
              </a:ext>
            </a:extLst>
          </p:cNvPr>
          <p:cNvSpPr>
            <a:spLocks noGrp="1" noChangeArrowheads="1"/>
          </p:cNvSpPr>
          <p:nvPr>
            <p:ph type="hdr" sz="quarter"/>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27100">
              <a:spcBef>
                <a:spcPct val="30000"/>
              </a:spcBef>
              <a:buChar char="•"/>
              <a:defRPr sz="1200">
                <a:solidFill>
                  <a:schemeClr val="tx1"/>
                </a:solidFill>
                <a:latin typeface="Times New Roman" panose="02020603050405020304" pitchFamily="18" charset="0"/>
              </a:defRPr>
            </a:lvl1pPr>
            <a:lvl2pPr marL="742950" indent="-285750" defTabSz="927100">
              <a:spcBef>
                <a:spcPct val="30000"/>
              </a:spcBef>
              <a:defRPr sz="1200">
                <a:solidFill>
                  <a:schemeClr val="tx1"/>
                </a:solidFill>
                <a:latin typeface="Times New Roman" panose="02020603050405020304" pitchFamily="18" charset="0"/>
              </a:defRPr>
            </a:lvl2pPr>
            <a:lvl3pPr marL="1143000" indent="-228600" defTabSz="927100">
              <a:spcBef>
                <a:spcPct val="30000"/>
              </a:spcBef>
              <a:defRPr sz="1200">
                <a:solidFill>
                  <a:schemeClr val="tx1"/>
                </a:solidFill>
                <a:latin typeface="Times New Roman" panose="02020603050405020304" pitchFamily="18" charset="0"/>
              </a:defRPr>
            </a:lvl3pPr>
            <a:lvl4pPr marL="1600200" indent="-228600" defTabSz="927100">
              <a:spcBef>
                <a:spcPct val="30000"/>
              </a:spcBef>
              <a:defRPr sz="1200">
                <a:solidFill>
                  <a:schemeClr val="tx1"/>
                </a:solidFill>
                <a:latin typeface="Times New Roman" panose="02020603050405020304" pitchFamily="18" charset="0"/>
              </a:defRPr>
            </a:lvl4pPr>
            <a:lvl5pPr marL="2057400" indent="-228600" defTabSz="927100">
              <a:spcBef>
                <a:spcPct val="30000"/>
              </a:spcBef>
              <a:defRPr sz="1200">
                <a:solidFill>
                  <a:schemeClr val="tx1"/>
                </a:solidFill>
                <a:latin typeface="Times New Roman" panose="02020603050405020304" pitchFamily="18" charset="0"/>
              </a:defRPr>
            </a:lvl5pPr>
            <a:lvl6pPr marL="2514600" indent="-228600" defTabSz="9271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271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271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271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buFontTx/>
              <a:buNone/>
            </a:pPr>
            <a:r>
              <a:rPr lang="en-US" altLang="en-US"/>
              <a:t>Intro to Programming</a:t>
            </a:r>
          </a:p>
        </p:txBody>
      </p:sp>
      <p:sp>
        <p:nvSpPr>
          <p:cNvPr id="24579" name="Rectangle 6">
            <a:extLst>
              <a:ext uri="{FF2B5EF4-FFF2-40B4-BE49-F238E27FC236}">
                <a16:creationId xmlns:a16="http://schemas.microsoft.com/office/drawing/2014/main" id="{6E54ACDD-0572-1216-5109-67E7656AB5D8}"/>
              </a:ext>
            </a:extLst>
          </p:cNvPr>
          <p:cNvSpPr>
            <a:spLocks noGrp="1" noChangeArrowheads="1"/>
          </p:cNvSpPr>
          <p:nvPr>
            <p:ph type="ftr" sz="quarter" idx="4"/>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27100">
              <a:spcBef>
                <a:spcPct val="30000"/>
              </a:spcBef>
              <a:buChar char="•"/>
              <a:defRPr sz="1200">
                <a:solidFill>
                  <a:schemeClr val="tx1"/>
                </a:solidFill>
                <a:latin typeface="Times New Roman" panose="02020603050405020304" pitchFamily="18" charset="0"/>
              </a:defRPr>
            </a:lvl1pPr>
            <a:lvl2pPr marL="742950" indent="-285750" defTabSz="927100">
              <a:spcBef>
                <a:spcPct val="30000"/>
              </a:spcBef>
              <a:defRPr sz="1200">
                <a:solidFill>
                  <a:schemeClr val="tx1"/>
                </a:solidFill>
                <a:latin typeface="Times New Roman" panose="02020603050405020304" pitchFamily="18" charset="0"/>
              </a:defRPr>
            </a:lvl2pPr>
            <a:lvl3pPr marL="1143000" indent="-228600" defTabSz="927100">
              <a:spcBef>
                <a:spcPct val="30000"/>
              </a:spcBef>
              <a:defRPr sz="1200">
                <a:solidFill>
                  <a:schemeClr val="tx1"/>
                </a:solidFill>
                <a:latin typeface="Times New Roman" panose="02020603050405020304" pitchFamily="18" charset="0"/>
              </a:defRPr>
            </a:lvl3pPr>
            <a:lvl4pPr marL="1600200" indent="-228600" defTabSz="927100">
              <a:spcBef>
                <a:spcPct val="30000"/>
              </a:spcBef>
              <a:defRPr sz="1200">
                <a:solidFill>
                  <a:schemeClr val="tx1"/>
                </a:solidFill>
                <a:latin typeface="Times New Roman" panose="02020603050405020304" pitchFamily="18" charset="0"/>
              </a:defRPr>
            </a:lvl4pPr>
            <a:lvl5pPr marL="2057400" indent="-228600" defTabSz="927100">
              <a:spcBef>
                <a:spcPct val="30000"/>
              </a:spcBef>
              <a:defRPr sz="1200">
                <a:solidFill>
                  <a:schemeClr val="tx1"/>
                </a:solidFill>
                <a:latin typeface="Times New Roman" panose="02020603050405020304" pitchFamily="18" charset="0"/>
              </a:defRPr>
            </a:lvl5pPr>
            <a:lvl6pPr marL="2514600" indent="-228600" defTabSz="9271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271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271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271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buFontTx/>
              <a:buNone/>
            </a:pPr>
            <a:r>
              <a:rPr lang="en-US" altLang="en-US" sz="1000"/>
              <a:t>Introduction to Programming</a:t>
            </a:r>
          </a:p>
          <a:p>
            <a:pPr>
              <a:spcBef>
                <a:spcPct val="0"/>
              </a:spcBef>
              <a:buFontTx/>
              <a:buNone/>
            </a:pPr>
            <a:r>
              <a:rPr lang="en-US" altLang="en-US" sz="1000"/>
              <a:t>© Copyright 1999-2001 GTRC</a:t>
            </a:r>
          </a:p>
        </p:txBody>
      </p:sp>
      <p:sp>
        <p:nvSpPr>
          <p:cNvPr id="24580" name="Rectangle 7">
            <a:extLst>
              <a:ext uri="{FF2B5EF4-FFF2-40B4-BE49-F238E27FC236}">
                <a16:creationId xmlns:a16="http://schemas.microsoft.com/office/drawing/2014/main" id="{7D9891E6-52DB-84EB-5CDA-6548717AC433}"/>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27100">
              <a:spcBef>
                <a:spcPct val="30000"/>
              </a:spcBef>
              <a:buChar char="•"/>
              <a:defRPr sz="1200">
                <a:solidFill>
                  <a:schemeClr val="tx1"/>
                </a:solidFill>
                <a:latin typeface="Times New Roman" panose="02020603050405020304" pitchFamily="18" charset="0"/>
              </a:defRPr>
            </a:lvl1pPr>
            <a:lvl2pPr marL="742950" indent="-285750" defTabSz="927100">
              <a:spcBef>
                <a:spcPct val="30000"/>
              </a:spcBef>
              <a:defRPr sz="1200">
                <a:solidFill>
                  <a:schemeClr val="tx1"/>
                </a:solidFill>
                <a:latin typeface="Times New Roman" panose="02020603050405020304" pitchFamily="18" charset="0"/>
              </a:defRPr>
            </a:lvl2pPr>
            <a:lvl3pPr marL="1143000" indent="-228600" defTabSz="927100">
              <a:spcBef>
                <a:spcPct val="30000"/>
              </a:spcBef>
              <a:defRPr sz="1200">
                <a:solidFill>
                  <a:schemeClr val="tx1"/>
                </a:solidFill>
                <a:latin typeface="Times New Roman" panose="02020603050405020304" pitchFamily="18" charset="0"/>
              </a:defRPr>
            </a:lvl3pPr>
            <a:lvl4pPr marL="1600200" indent="-228600" defTabSz="927100">
              <a:spcBef>
                <a:spcPct val="30000"/>
              </a:spcBef>
              <a:defRPr sz="1200">
                <a:solidFill>
                  <a:schemeClr val="tx1"/>
                </a:solidFill>
                <a:latin typeface="Times New Roman" panose="02020603050405020304" pitchFamily="18" charset="0"/>
              </a:defRPr>
            </a:lvl4pPr>
            <a:lvl5pPr marL="2057400" indent="-228600" defTabSz="927100">
              <a:spcBef>
                <a:spcPct val="30000"/>
              </a:spcBef>
              <a:defRPr sz="1200">
                <a:solidFill>
                  <a:schemeClr val="tx1"/>
                </a:solidFill>
                <a:latin typeface="Times New Roman" panose="02020603050405020304" pitchFamily="18" charset="0"/>
              </a:defRPr>
            </a:lvl5pPr>
            <a:lvl6pPr marL="2514600" indent="-228600" defTabSz="9271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271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271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271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buFontTx/>
              <a:buNone/>
            </a:pPr>
            <a:fld id="{B02FA816-0F0C-4FFC-B8EB-479D5FF0E626}" type="slidenum">
              <a:rPr lang="en-US" altLang="en-US" smtClean="0"/>
              <a:pPr>
                <a:spcBef>
                  <a:spcPct val="0"/>
                </a:spcBef>
                <a:buFontTx/>
                <a:buNone/>
              </a:pPr>
              <a:t>11</a:t>
            </a:fld>
            <a:endParaRPr lang="en-US" altLang="en-US"/>
          </a:p>
        </p:txBody>
      </p:sp>
      <p:sp>
        <p:nvSpPr>
          <p:cNvPr id="24581" name="Rectangle 2">
            <a:extLst>
              <a:ext uri="{FF2B5EF4-FFF2-40B4-BE49-F238E27FC236}">
                <a16:creationId xmlns:a16="http://schemas.microsoft.com/office/drawing/2014/main" id="{A80CBA79-FE7C-F832-42A8-3246975358AB}"/>
              </a:ext>
            </a:extLst>
          </p:cNvPr>
          <p:cNvSpPr>
            <a:spLocks noChangeArrowheads="1" noTextEdit="1"/>
          </p:cNvSpPr>
          <p:nvPr>
            <p:ph type="sldImg"/>
          </p:nvPr>
        </p:nvSpPr>
        <p:spPr/>
      </p:sp>
      <p:sp>
        <p:nvSpPr>
          <p:cNvPr id="24582" name="Rectangle 3">
            <a:extLst>
              <a:ext uri="{FF2B5EF4-FFF2-40B4-BE49-F238E27FC236}">
                <a16:creationId xmlns:a16="http://schemas.microsoft.com/office/drawing/2014/main" id="{ED93D8A0-C387-C274-67D4-85A1FE093DF8}"/>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t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a:extLst>
              <a:ext uri="{FF2B5EF4-FFF2-40B4-BE49-F238E27FC236}">
                <a16:creationId xmlns:a16="http://schemas.microsoft.com/office/drawing/2014/main" id="{4A88A8E8-5F39-D81E-EB36-D0E0653D8393}"/>
              </a:ext>
            </a:extLst>
          </p:cNvPr>
          <p:cNvSpPr>
            <a:spLocks noGrp="1" noChangeArrowheads="1"/>
          </p:cNvSpPr>
          <p:nvPr>
            <p:ph type="hdr" sz="quarter"/>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27100">
              <a:spcBef>
                <a:spcPct val="30000"/>
              </a:spcBef>
              <a:buChar char="•"/>
              <a:defRPr sz="1200">
                <a:solidFill>
                  <a:schemeClr val="tx1"/>
                </a:solidFill>
                <a:latin typeface="Times New Roman" panose="02020603050405020304" pitchFamily="18" charset="0"/>
              </a:defRPr>
            </a:lvl1pPr>
            <a:lvl2pPr marL="742950" indent="-285750" defTabSz="927100">
              <a:spcBef>
                <a:spcPct val="30000"/>
              </a:spcBef>
              <a:defRPr sz="1200">
                <a:solidFill>
                  <a:schemeClr val="tx1"/>
                </a:solidFill>
                <a:latin typeface="Times New Roman" panose="02020603050405020304" pitchFamily="18" charset="0"/>
              </a:defRPr>
            </a:lvl2pPr>
            <a:lvl3pPr marL="1143000" indent="-228600" defTabSz="927100">
              <a:spcBef>
                <a:spcPct val="30000"/>
              </a:spcBef>
              <a:defRPr sz="1200">
                <a:solidFill>
                  <a:schemeClr val="tx1"/>
                </a:solidFill>
                <a:latin typeface="Times New Roman" panose="02020603050405020304" pitchFamily="18" charset="0"/>
              </a:defRPr>
            </a:lvl3pPr>
            <a:lvl4pPr marL="1600200" indent="-228600" defTabSz="927100">
              <a:spcBef>
                <a:spcPct val="30000"/>
              </a:spcBef>
              <a:defRPr sz="1200">
                <a:solidFill>
                  <a:schemeClr val="tx1"/>
                </a:solidFill>
                <a:latin typeface="Times New Roman" panose="02020603050405020304" pitchFamily="18" charset="0"/>
              </a:defRPr>
            </a:lvl4pPr>
            <a:lvl5pPr marL="2057400" indent="-228600" defTabSz="927100">
              <a:spcBef>
                <a:spcPct val="30000"/>
              </a:spcBef>
              <a:defRPr sz="1200">
                <a:solidFill>
                  <a:schemeClr val="tx1"/>
                </a:solidFill>
                <a:latin typeface="Times New Roman" panose="02020603050405020304" pitchFamily="18" charset="0"/>
              </a:defRPr>
            </a:lvl5pPr>
            <a:lvl6pPr marL="2514600" indent="-228600" defTabSz="9271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271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271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271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buFontTx/>
              <a:buNone/>
            </a:pPr>
            <a:r>
              <a:rPr lang="en-US" altLang="en-US"/>
              <a:t>Intro to Programming</a:t>
            </a:r>
          </a:p>
        </p:txBody>
      </p:sp>
      <p:sp>
        <p:nvSpPr>
          <p:cNvPr id="27651" name="Rectangle 6">
            <a:extLst>
              <a:ext uri="{FF2B5EF4-FFF2-40B4-BE49-F238E27FC236}">
                <a16:creationId xmlns:a16="http://schemas.microsoft.com/office/drawing/2014/main" id="{192B7657-3D30-32C6-A202-E26B636A570E}"/>
              </a:ext>
            </a:extLst>
          </p:cNvPr>
          <p:cNvSpPr>
            <a:spLocks noGrp="1" noChangeArrowheads="1"/>
          </p:cNvSpPr>
          <p:nvPr>
            <p:ph type="ftr" sz="quarter" idx="4"/>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27100">
              <a:spcBef>
                <a:spcPct val="30000"/>
              </a:spcBef>
              <a:buChar char="•"/>
              <a:defRPr sz="1200">
                <a:solidFill>
                  <a:schemeClr val="tx1"/>
                </a:solidFill>
                <a:latin typeface="Times New Roman" panose="02020603050405020304" pitchFamily="18" charset="0"/>
              </a:defRPr>
            </a:lvl1pPr>
            <a:lvl2pPr marL="742950" indent="-285750" defTabSz="927100">
              <a:spcBef>
                <a:spcPct val="30000"/>
              </a:spcBef>
              <a:defRPr sz="1200">
                <a:solidFill>
                  <a:schemeClr val="tx1"/>
                </a:solidFill>
                <a:latin typeface="Times New Roman" panose="02020603050405020304" pitchFamily="18" charset="0"/>
              </a:defRPr>
            </a:lvl2pPr>
            <a:lvl3pPr marL="1143000" indent="-228600" defTabSz="927100">
              <a:spcBef>
                <a:spcPct val="30000"/>
              </a:spcBef>
              <a:defRPr sz="1200">
                <a:solidFill>
                  <a:schemeClr val="tx1"/>
                </a:solidFill>
                <a:latin typeface="Times New Roman" panose="02020603050405020304" pitchFamily="18" charset="0"/>
              </a:defRPr>
            </a:lvl3pPr>
            <a:lvl4pPr marL="1600200" indent="-228600" defTabSz="927100">
              <a:spcBef>
                <a:spcPct val="30000"/>
              </a:spcBef>
              <a:defRPr sz="1200">
                <a:solidFill>
                  <a:schemeClr val="tx1"/>
                </a:solidFill>
                <a:latin typeface="Times New Roman" panose="02020603050405020304" pitchFamily="18" charset="0"/>
              </a:defRPr>
            </a:lvl4pPr>
            <a:lvl5pPr marL="2057400" indent="-228600" defTabSz="927100">
              <a:spcBef>
                <a:spcPct val="30000"/>
              </a:spcBef>
              <a:defRPr sz="1200">
                <a:solidFill>
                  <a:schemeClr val="tx1"/>
                </a:solidFill>
                <a:latin typeface="Times New Roman" panose="02020603050405020304" pitchFamily="18" charset="0"/>
              </a:defRPr>
            </a:lvl5pPr>
            <a:lvl6pPr marL="2514600" indent="-228600" defTabSz="9271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271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271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271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buFontTx/>
              <a:buNone/>
            </a:pPr>
            <a:r>
              <a:rPr lang="en-US" altLang="en-US" sz="1000"/>
              <a:t>Introduction to Programming</a:t>
            </a:r>
          </a:p>
          <a:p>
            <a:pPr>
              <a:spcBef>
                <a:spcPct val="0"/>
              </a:spcBef>
              <a:buFontTx/>
              <a:buNone/>
            </a:pPr>
            <a:r>
              <a:rPr lang="en-US" altLang="en-US" sz="1000"/>
              <a:t>© Copyright 1999-2001 GTRC</a:t>
            </a:r>
          </a:p>
        </p:txBody>
      </p:sp>
      <p:sp>
        <p:nvSpPr>
          <p:cNvPr id="27652" name="Rectangle 7">
            <a:extLst>
              <a:ext uri="{FF2B5EF4-FFF2-40B4-BE49-F238E27FC236}">
                <a16:creationId xmlns:a16="http://schemas.microsoft.com/office/drawing/2014/main" id="{686E3836-8D84-E985-5610-2902F414F3AB}"/>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27100">
              <a:spcBef>
                <a:spcPct val="30000"/>
              </a:spcBef>
              <a:buChar char="•"/>
              <a:defRPr sz="1200">
                <a:solidFill>
                  <a:schemeClr val="tx1"/>
                </a:solidFill>
                <a:latin typeface="Times New Roman" panose="02020603050405020304" pitchFamily="18" charset="0"/>
              </a:defRPr>
            </a:lvl1pPr>
            <a:lvl2pPr marL="742950" indent="-285750" defTabSz="927100">
              <a:spcBef>
                <a:spcPct val="30000"/>
              </a:spcBef>
              <a:defRPr sz="1200">
                <a:solidFill>
                  <a:schemeClr val="tx1"/>
                </a:solidFill>
                <a:latin typeface="Times New Roman" panose="02020603050405020304" pitchFamily="18" charset="0"/>
              </a:defRPr>
            </a:lvl2pPr>
            <a:lvl3pPr marL="1143000" indent="-228600" defTabSz="927100">
              <a:spcBef>
                <a:spcPct val="30000"/>
              </a:spcBef>
              <a:defRPr sz="1200">
                <a:solidFill>
                  <a:schemeClr val="tx1"/>
                </a:solidFill>
                <a:latin typeface="Times New Roman" panose="02020603050405020304" pitchFamily="18" charset="0"/>
              </a:defRPr>
            </a:lvl3pPr>
            <a:lvl4pPr marL="1600200" indent="-228600" defTabSz="927100">
              <a:spcBef>
                <a:spcPct val="30000"/>
              </a:spcBef>
              <a:defRPr sz="1200">
                <a:solidFill>
                  <a:schemeClr val="tx1"/>
                </a:solidFill>
                <a:latin typeface="Times New Roman" panose="02020603050405020304" pitchFamily="18" charset="0"/>
              </a:defRPr>
            </a:lvl4pPr>
            <a:lvl5pPr marL="2057400" indent="-228600" defTabSz="927100">
              <a:spcBef>
                <a:spcPct val="30000"/>
              </a:spcBef>
              <a:defRPr sz="1200">
                <a:solidFill>
                  <a:schemeClr val="tx1"/>
                </a:solidFill>
                <a:latin typeface="Times New Roman" panose="02020603050405020304" pitchFamily="18" charset="0"/>
              </a:defRPr>
            </a:lvl5pPr>
            <a:lvl6pPr marL="2514600" indent="-228600" defTabSz="9271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271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271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271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buFontTx/>
              <a:buNone/>
            </a:pPr>
            <a:fld id="{D513D5FE-2FF2-4238-8DD5-23F22ACB9B1D}" type="slidenum">
              <a:rPr lang="en-US" altLang="en-US" smtClean="0"/>
              <a:pPr>
                <a:spcBef>
                  <a:spcPct val="0"/>
                </a:spcBef>
                <a:buFontTx/>
                <a:buNone/>
              </a:pPr>
              <a:t>13</a:t>
            </a:fld>
            <a:endParaRPr lang="en-US" altLang="en-US"/>
          </a:p>
        </p:txBody>
      </p:sp>
      <p:sp>
        <p:nvSpPr>
          <p:cNvPr id="27653" name="Rectangle 2">
            <a:extLst>
              <a:ext uri="{FF2B5EF4-FFF2-40B4-BE49-F238E27FC236}">
                <a16:creationId xmlns:a16="http://schemas.microsoft.com/office/drawing/2014/main" id="{C7809F94-2D65-F5E6-95AA-86DC863590CC}"/>
              </a:ext>
            </a:extLst>
          </p:cNvPr>
          <p:cNvSpPr>
            <a:spLocks noChangeArrowheads="1" noTextEdit="1"/>
          </p:cNvSpPr>
          <p:nvPr>
            <p:ph type="sldImg"/>
          </p:nvPr>
        </p:nvSpPr>
        <p:spPr/>
      </p:sp>
      <p:sp>
        <p:nvSpPr>
          <p:cNvPr id="27654" name="Rectangle 3">
            <a:extLst>
              <a:ext uri="{FF2B5EF4-FFF2-40B4-BE49-F238E27FC236}">
                <a16:creationId xmlns:a16="http://schemas.microsoft.com/office/drawing/2014/main" id="{E2CC7CD4-2EFA-86D3-9687-52ED9877B759}"/>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spcBef>
                <a:spcPct val="50000"/>
              </a:spcBef>
              <a:buClr>
                <a:schemeClr val="tx1"/>
              </a:buClr>
            </a:pPr>
            <a:r>
              <a:rPr lang="en-US" altLang="en-US"/>
              <a:t>Hardware – the part that you can touch.</a:t>
            </a:r>
          </a:p>
          <a:p>
            <a:pPr>
              <a:spcBef>
                <a:spcPct val="50000"/>
              </a:spcBef>
              <a:buClr>
                <a:schemeClr val="tx1"/>
              </a:buClr>
            </a:pPr>
            <a:r>
              <a:rPr lang="en-US" altLang="en-US"/>
              <a:t>Software – the programs and data that tell the hardware what to do.</a:t>
            </a:r>
          </a:p>
          <a:p>
            <a:pPr>
              <a:spcBef>
                <a:spcPct val="50000"/>
              </a:spcBef>
              <a:buClr>
                <a:schemeClr val="tx1"/>
              </a:buClr>
            </a:pPr>
            <a:r>
              <a:rPr lang="en-US" altLang="en-US"/>
              <a:t>Program – description of a task or description of a desired result.</a:t>
            </a:r>
          </a:p>
          <a:p>
            <a:pPr>
              <a:spcBef>
                <a:spcPct val="50000"/>
              </a:spcBef>
              <a:buClr>
                <a:schemeClr val="tx1"/>
              </a:buClr>
            </a:pPr>
            <a:r>
              <a:rPr lang="en-US" altLang="en-US"/>
              <a:t>Procedural program – description of a task.</a:t>
            </a:r>
          </a:p>
          <a:p>
            <a:pPr>
              <a:spcBef>
                <a:spcPct val="50000"/>
              </a:spcBef>
              <a:buClr>
                <a:schemeClr val="tx1"/>
              </a:buClr>
            </a:pPr>
            <a:r>
              <a:rPr lang="en-US" altLang="en-US"/>
              <a:t>Non-procedural program – description of the desired result of a task.</a:t>
            </a:r>
          </a:p>
          <a:p>
            <a:pPr>
              <a:spcBef>
                <a:spcPct val="50000"/>
              </a:spcBef>
              <a:buClr>
                <a:schemeClr val="tx1"/>
              </a:buClr>
            </a:pPr>
            <a:r>
              <a:rPr lang="en-US" altLang="en-US"/>
              <a:t>Software engineering – the discipline which describes the process of defining and creating software.</a:t>
            </a:r>
          </a:p>
          <a:p>
            <a:pPr>
              <a:spcBef>
                <a:spcPct val="50000"/>
              </a:spcBef>
              <a:buClr>
                <a:schemeClr val="tx1"/>
              </a:buClr>
            </a:pPr>
            <a:r>
              <a:rPr lang="en-US" altLang="en-US"/>
              <a:t>Life-cycle – the stages in the design, implementation, and maintenance of a program.</a:t>
            </a:r>
          </a:p>
          <a:p>
            <a:pPr>
              <a:spcBef>
                <a:spcPct val="50000"/>
              </a:spcBef>
              <a:buClr>
                <a:schemeClr val="tx1"/>
              </a:buClr>
            </a:pPr>
            <a:r>
              <a:rPr lang="en-US" altLang="en-US"/>
              <a:t>Abstraction – hiding the details of an implementation that are irrelevant to the user.</a:t>
            </a: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a:extLst>
              <a:ext uri="{FF2B5EF4-FFF2-40B4-BE49-F238E27FC236}">
                <a16:creationId xmlns:a16="http://schemas.microsoft.com/office/drawing/2014/main" id="{9E9AF807-93F4-F6D8-E608-0D1E4D8FC012}"/>
              </a:ext>
            </a:extLst>
          </p:cNvPr>
          <p:cNvSpPr>
            <a:spLocks noGrp="1" noChangeArrowheads="1"/>
          </p:cNvSpPr>
          <p:nvPr>
            <p:ph type="hdr" sz="quarter"/>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27100">
              <a:spcBef>
                <a:spcPct val="30000"/>
              </a:spcBef>
              <a:buChar char="•"/>
              <a:defRPr sz="1200">
                <a:solidFill>
                  <a:schemeClr val="tx1"/>
                </a:solidFill>
                <a:latin typeface="Times New Roman" panose="02020603050405020304" pitchFamily="18" charset="0"/>
              </a:defRPr>
            </a:lvl1pPr>
            <a:lvl2pPr marL="742950" indent="-285750" defTabSz="927100">
              <a:spcBef>
                <a:spcPct val="30000"/>
              </a:spcBef>
              <a:defRPr sz="1200">
                <a:solidFill>
                  <a:schemeClr val="tx1"/>
                </a:solidFill>
                <a:latin typeface="Times New Roman" panose="02020603050405020304" pitchFamily="18" charset="0"/>
              </a:defRPr>
            </a:lvl2pPr>
            <a:lvl3pPr marL="1143000" indent="-228600" defTabSz="927100">
              <a:spcBef>
                <a:spcPct val="30000"/>
              </a:spcBef>
              <a:defRPr sz="1200">
                <a:solidFill>
                  <a:schemeClr val="tx1"/>
                </a:solidFill>
                <a:latin typeface="Times New Roman" panose="02020603050405020304" pitchFamily="18" charset="0"/>
              </a:defRPr>
            </a:lvl3pPr>
            <a:lvl4pPr marL="1600200" indent="-228600" defTabSz="927100">
              <a:spcBef>
                <a:spcPct val="30000"/>
              </a:spcBef>
              <a:defRPr sz="1200">
                <a:solidFill>
                  <a:schemeClr val="tx1"/>
                </a:solidFill>
                <a:latin typeface="Times New Roman" panose="02020603050405020304" pitchFamily="18" charset="0"/>
              </a:defRPr>
            </a:lvl4pPr>
            <a:lvl5pPr marL="2057400" indent="-228600" defTabSz="927100">
              <a:spcBef>
                <a:spcPct val="30000"/>
              </a:spcBef>
              <a:defRPr sz="1200">
                <a:solidFill>
                  <a:schemeClr val="tx1"/>
                </a:solidFill>
                <a:latin typeface="Times New Roman" panose="02020603050405020304" pitchFamily="18" charset="0"/>
              </a:defRPr>
            </a:lvl5pPr>
            <a:lvl6pPr marL="2514600" indent="-228600" defTabSz="9271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271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271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271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buFontTx/>
              <a:buNone/>
            </a:pPr>
            <a:r>
              <a:rPr lang="en-US" altLang="en-US"/>
              <a:t>Intro to Programming</a:t>
            </a:r>
          </a:p>
        </p:txBody>
      </p:sp>
      <p:sp>
        <p:nvSpPr>
          <p:cNvPr id="29699" name="Rectangle 6">
            <a:extLst>
              <a:ext uri="{FF2B5EF4-FFF2-40B4-BE49-F238E27FC236}">
                <a16:creationId xmlns:a16="http://schemas.microsoft.com/office/drawing/2014/main" id="{6B03D238-69ED-1A9E-DEBF-C9A2E8A42848}"/>
              </a:ext>
            </a:extLst>
          </p:cNvPr>
          <p:cNvSpPr>
            <a:spLocks noGrp="1" noChangeArrowheads="1"/>
          </p:cNvSpPr>
          <p:nvPr>
            <p:ph type="ftr" sz="quarter" idx="4"/>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27100">
              <a:spcBef>
                <a:spcPct val="30000"/>
              </a:spcBef>
              <a:buChar char="•"/>
              <a:defRPr sz="1200">
                <a:solidFill>
                  <a:schemeClr val="tx1"/>
                </a:solidFill>
                <a:latin typeface="Times New Roman" panose="02020603050405020304" pitchFamily="18" charset="0"/>
              </a:defRPr>
            </a:lvl1pPr>
            <a:lvl2pPr marL="742950" indent="-285750" defTabSz="927100">
              <a:spcBef>
                <a:spcPct val="30000"/>
              </a:spcBef>
              <a:defRPr sz="1200">
                <a:solidFill>
                  <a:schemeClr val="tx1"/>
                </a:solidFill>
                <a:latin typeface="Times New Roman" panose="02020603050405020304" pitchFamily="18" charset="0"/>
              </a:defRPr>
            </a:lvl2pPr>
            <a:lvl3pPr marL="1143000" indent="-228600" defTabSz="927100">
              <a:spcBef>
                <a:spcPct val="30000"/>
              </a:spcBef>
              <a:defRPr sz="1200">
                <a:solidFill>
                  <a:schemeClr val="tx1"/>
                </a:solidFill>
                <a:latin typeface="Times New Roman" panose="02020603050405020304" pitchFamily="18" charset="0"/>
              </a:defRPr>
            </a:lvl3pPr>
            <a:lvl4pPr marL="1600200" indent="-228600" defTabSz="927100">
              <a:spcBef>
                <a:spcPct val="30000"/>
              </a:spcBef>
              <a:defRPr sz="1200">
                <a:solidFill>
                  <a:schemeClr val="tx1"/>
                </a:solidFill>
                <a:latin typeface="Times New Roman" panose="02020603050405020304" pitchFamily="18" charset="0"/>
              </a:defRPr>
            </a:lvl4pPr>
            <a:lvl5pPr marL="2057400" indent="-228600" defTabSz="927100">
              <a:spcBef>
                <a:spcPct val="30000"/>
              </a:spcBef>
              <a:defRPr sz="1200">
                <a:solidFill>
                  <a:schemeClr val="tx1"/>
                </a:solidFill>
                <a:latin typeface="Times New Roman" panose="02020603050405020304" pitchFamily="18" charset="0"/>
              </a:defRPr>
            </a:lvl5pPr>
            <a:lvl6pPr marL="2514600" indent="-228600" defTabSz="9271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271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271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271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buFontTx/>
              <a:buNone/>
            </a:pPr>
            <a:r>
              <a:rPr lang="en-US" altLang="en-US" sz="1000"/>
              <a:t>Introduction to Programming</a:t>
            </a:r>
          </a:p>
          <a:p>
            <a:pPr>
              <a:spcBef>
                <a:spcPct val="0"/>
              </a:spcBef>
              <a:buFontTx/>
              <a:buNone/>
            </a:pPr>
            <a:r>
              <a:rPr lang="en-US" altLang="en-US" sz="1000"/>
              <a:t>© Copyright 1999-2001 GTRC</a:t>
            </a:r>
          </a:p>
        </p:txBody>
      </p:sp>
      <p:sp>
        <p:nvSpPr>
          <p:cNvPr id="29700" name="Rectangle 7">
            <a:extLst>
              <a:ext uri="{FF2B5EF4-FFF2-40B4-BE49-F238E27FC236}">
                <a16:creationId xmlns:a16="http://schemas.microsoft.com/office/drawing/2014/main" id="{6CA6FED4-1BAE-A48A-3DC4-A5EE7E0D1081}"/>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27100">
              <a:spcBef>
                <a:spcPct val="30000"/>
              </a:spcBef>
              <a:buChar char="•"/>
              <a:defRPr sz="1200">
                <a:solidFill>
                  <a:schemeClr val="tx1"/>
                </a:solidFill>
                <a:latin typeface="Times New Roman" panose="02020603050405020304" pitchFamily="18" charset="0"/>
              </a:defRPr>
            </a:lvl1pPr>
            <a:lvl2pPr marL="742950" indent="-285750" defTabSz="927100">
              <a:spcBef>
                <a:spcPct val="30000"/>
              </a:spcBef>
              <a:defRPr sz="1200">
                <a:solidFill>
                  <a:schemeClr val="tx1"/>
                </a:solidFill>
                <a:latin typeface="Times New Roman" panose="02020603050405020304" pitchFamily="18" charset="0"/>
              </a:defRPr>
            </a:lvl2pPr>
            <a:lvl3pPr marL="1143000" indent="-228600" defTabSz="927100">
              <a:spcBef>
                <a:spcPct val="30000"/>
              </a:spcBef>
              <a:defRPr sz="1200">
                <a:solidFill>
                  <a:schemeClr val="tx1"/>
                </a:solidFill>
                <a:latin typeface="Times New Roman" panose="02020603050405020304" pitchFamily="18" charset="0"/>
              </a:defRPr>
            </a:lvl3pPr>
            <a:lvl4pPr marL="1600200" indent="-228600" defTabSz="927100">
              <a:spcBef>
                <a:spcPct val="30000"/>
              </a:spcBef>
              <a:defRPr sz="1200">
                <a:solidFill>
                  <a:schemeClr val="tx1"/>
                </a:solidFill>
                <a:latin typeface="Times New Roman" panose="02020603050405020304" pitchFamily="18" charset="0"/>
              </a:defRPr>
            </a:lvl4pPr>
            <a:lvl5pPr marL="2057400" indent="-228600" defTabSz="927100">
              <a:spcBef>
                <a:spcPct val="30000"/>
              </a:spcBef>
              <a:defRPr sz="1200">
                <a:solidFill>
                  <a:schemeClr val="tx1"/>
                </a:solidFill>
                <a:latin typeface="Times New Roman" panose="02020603050405020304" pitchFamily="18" charset="0"/>
              </a:defRPr>
            </a:lvl5pPr>
            <a:lvl6pPr marL="2514600" indent="-228600" defTabSz="9271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271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271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271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buFontTx/>
              <a:buNone/>
            </a:pPr>
            <a:fld id="{609C6197-6C1F-4DA5-A959-2CEEB92298E3}" type="slidenum">
              <a:rPr lang="en-US" altLang="en-US" smtClean="0"/>
              <a:pPr>
                <a:spcBef>
                  <a:spcPct val="0"/>
                </a:spcBef>
                <a:buFontTx/>
                <a:buNone/>
              </a:pPr>
              <a:t>14</a:t>
            </a:fld>
            <a:endParaRPr lang="en-US" altLang="en-US"/>
          </a:p>
        </p:txBody>
      </p:sp>
      <p:sp>
        <p:nvSpPr>
          <p:cNvPr id="29701" name="Rectangle 2">
            <a:extLst>
              <a:ext uri="{FF2B5EF4-FFF2-40B4-BE49-F238E27FC236}">
                <a16:creationId xmlns:a16="http://schemas.microsoft.com/office/drawing/2014/main" id="{8569AD2C-79F8-856A-B079-80CDA24ACFA3}"/>
              </a:ext>
            </a:extLst>
          </p:cNvPr>
          <p:cNvSpPr>
            <a:spLocks noChangeArrowheads="1" noTextEdit="1"/>
          </p:cNvSpPr>
          <p:nvPr>
            <p:ph type="sldImg"/>
          </p:nvPr>
        </p:nvSpPr>
        <p:spPr/>
      </p:sp>
      <p:sp>
        <p:nvSpPr>
          <p:cNvPr id="29702" name="Rectangle 3">
            <a:extLst>
              <a:ext uri="{FF2B5EF4-FFF2-40B4-BE49-F238E27FC236}">
                <a16:creationId xmlns:a16="http://schemas.microsoft.com/office/drawing/2014/main" id="{CD1F7050-E078-3894-B89B-E93014CF6A66}"/>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en-US" altLang="en-US"/>
              <a:t>Earlier we discussed the terms “procedural” and “non-procedural” programs. Here you see us begin to place emphasis on procedural programming. </a:t>
            </a: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a:extLst>
              <a:ext uri="{FF2B5EF4-FFF2-40B4-BE49-F238E27FC236}">
                <a16:creationId xmlns:a16="http://schemas.microsoft.com/office/drawing/2014/main" id="{BB9CB1BA-0F64-8FBE-737E-28535B0A3BD6}"/>
              </a:ext>
            </a:extLst>
          </p:cNvPr>
          <p:cNvSpPr>
            <a:spLocks noGrp="1" noChangeArrowheads="1"/>
          </p:cNvSpPr>
          <p:nvPr>
            <p:ph type="hdr" sz="quarter"/>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27100">
              <a:spcBef>
                <a:spcPct val="30000"/>
              </a:spcBef>
              <a:buChar char="•"/>
              <a:defRPr sz="1200">
                <a:solidFill>
                  <a:schemeClr val="tx1"/>
                </a:solidFill>
                <a:latin typeface="Times New Roman" panose="02020603050405020304" pitchFamily="18" charset="0"/>
              </a:defRPr>
            </a:lvl1pPr>
            <a:lvl2pPr marL="742950" indent="-285750" defTabSz="927100">
              <a:spcBef>
                <a:spcPct val="30000"/>
              </a:spcBef>
              <a:defRPr sz="1200">
                <a:solidFill>
                  <a:schemeClr val="tx1"/>
                </a:solidFill>
                <a:latin typeface="Times New Roman" panose="02020603050405020304" pitchFamily="18" charset="0"/>
              </a:defRPr>
            </a:lvl2pPr>
            <a:lvl3pPr marL="1143000" indent="-228600" defTabSz="927100">
              <a:spcBef>
                <a:spcPct val="30000"/>
              </a:spcBef>
              <a:defRPr sz="1200">
                <a:solidFill>
                  <a:schemeClr val="tx1"/>
                </a:solidFill>
                <a:latin typeface="Times New Roman" panose="02020603050405020304" pitchFamily="18" charset="0"/>
              </a:defRPr>
            </a:lvl3pPr>
            <a:lvl4pPr marL="1600200" indent="-228600" defTabSz="927100">
              <a:spcBef>
                <a:spcPct val="30000"/>
              </a:spcBef>
              <a:defRPr sz="1200">
                <a:solidFill>
                  <a:schemeClr val="tx1"/>
                </a:solidFill>
                <a:latin typeface="Times New Roman" panose="02020603050405020304" pitchFamily="18" charset="0"/>
              </a:defRPr>
            </a:lvl4pPr>
            <a:lvl5pPr marL="2057400" indent="-228600" defTabSz="927100">
              <a:spcBef>
                <a:spcPct val="30000"/>
              </a:spcBef>
              <a:defRPr sz="1200">
                <a:solidFill>
                  <a:schemeClr val="tx1"/>
                </a:solidFill>
                <a:latin typeface="Times New Roman" panose="02020603050405020304" pitchFamily="18" charset="0"/>
              </a:defRPr>
            </a:lvl5pPr>
            <a:lvl6pPr marL="2514600" indent="-228600" defTabSz="9271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271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271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271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buFontTx/>
              <a:buNone/>
            </a:pPr>
            <a:r>
              <a:rPr lang="en-US" altLang="en-US"/>
              <a:t>Intro to Programming</a:t>
            </a:r>
          </a:p>
        </p:txBody>
      </p:sp>
      <p:sp>
        <p:nvSpPr>
          <p:cNvPr id="31747" name="Rectangle 6">
            <a:extLst>
              <a:ext uri="{FF2B5EF4-FFF2-40B4-BE49-F238E27FC236}">
                <a16:creationId xmlns:a16="http://schemas.microsoft.com/office/drawing/2014/main" id="{1AFA23A9-FDCB-8C3F-F122-9FC946F2186C}"/>
              </a:ext>
            </a:extLst>
          </p:cNvPr>
          <p:cNvSpPr>
            <a:spLocks noGrp="1" noChangeArrowheads="1"/>
          </p:cNvSpPr>
          <p:nvPr>
            <p:ph type="ftr" sz="quarter" idx="4"/>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27100">
              <a:spcBef>
                <a:spcPct val="30000"/>
              </a:spcBef>
              <a:buChar char="•"/>
              <a:defRPr sz="1200">
                <a:solidFill>
                  <a:schemeClr val="tx1"/>
                </a:solidFill>
                <a:latin typeface="Times New Roman" panose="02020603050405020304" pitchFamily="18" charset="0"/>
              </a:defRPr>
            </a:lvl1pPr>
            <a:lvl2pPr marL="742950" indent="-285750" defTabSz="927100">
              <a:spcBef>
                <a:spcPct val="30000"/>
              </a:spcBef>
              <a:defRPr sz="1200">
                <a:solidFill>
                  <a:schemeClr val="tx1"/>
                </a:solidFill>
                <a:latin typeface="Times New Roman" panose="02020603050405020304" pitchFamily="18" charset="0"/>
              </a:defRPr>
            </a:lvl2pPr>
            <a:lvl3pPr marL="1143000" indent="-228600" defTabSz="927100">
              <a:spcBef>
                <a:spcPct val="30000"/>
              </a:spcBef>
              <a:defRPr sz="1200">
                <a:solidFill>
                  <a:schemeClr val="tx1"/>
                </a:solidFill>
                <a:latin typeface="Times New Roman" panose="02020603050405020304" pitchFamily="18" charset="0"/>
              </a:defRPr>
            </a:lvl3pPr>
            <a:lvl4pPr marL="1600200" indent="-228600" defTabSz="927100">
              <a:spcBef>
                <a:spcPct val="30000"/>
              </a:spcBef>
              <a:defRPr sz="1200">
                <a:solidFill>
                  <a:schemeClr val="tx1"/>
                </a:solidFill>
                <a:latin typeface="Times New Roman" panose="02020603050405020304" pitchFamily="18" charset="0"/>
              </a:defRPr>
            </a:lvl4pPr>
            <a:lvl5pPr marL="2057400" indent="-228600" defTabSz="927100">
              <a:spcBef>
                <a:spcPct val="30000"/>
              </a:spcBef>
              <a:defRPr sz="1200">
                <a:solidFill>
                  <a:schemeClr val="tx1"/>
                </a:solidFill>
                <a:latin typeface="Times New Roman" panose="02020603050405020304" pitchFamily="18" charset="0"/>
              </a:defRPr>
            </a:lvl5pPr>
            <a:lvl6pPr marL="2514600" indent="-228600" defTabSz="9271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271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271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271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buFontTx/>
              <a:buNone/>
            </a:pPr>
            <a:r>
              <a:rPr lang="en-US" altLang="en-US" sz="1000"/>
              <a:t>Introduction to Programming</a:t>
            </a:r>
          </a:p>
          <a:p>
            <a:pPr>
              <a:spcBef>
                <a:spcPct val="0"/>
              </a:spcBef>
              <a:buFontTx/>
              <a:buNone/>
            </a:pPr>
            <a:r>
              <a:rPr lang="en-US" altLang="en-US" sz="1000"/>
              <a:t>© Copyright 1999-2001 GTRC</a:t>
            </a:r>
          </a:p>
        </p:txBody>
      </p:sp>
      <p:sp>
        <p:nvSpPr>
          <p:cNvPr id="31748" name="Rectangle 7">
            <a:extLst>
              <a:ext uri="{FF2B5EF4-FFF2-40B4-BE49-F238E27FC236}">
                <a16:creationId xmlns:a16="http://schemas.microsoft.com/office/drawing/2014/main" id="{8A4F8A77-07D3-7140-D534-1581FBFA0FE7}"/>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27100">
              <a:spcBef>
                <a:spcPct val="30000"/>
              </a:spcBef>
              <a:buChar char="•"/>
              <a:defRPr sz="1200">
                <a:solidFill>
                  <a:schemeClr val="tx1"/>
                </a:solidFill>
                <a:latin typeface="Times New Roman" panose="02020603050405020304" pitchFamily="18" charset="0"/>
              </a:defRPr>
            </a:lvl1pPr>
            <a:lvl2pPr marL="742950" indent="-285750" defTabSz="927100">
              <a:spcBef>
                <a:spcPct val="30000"/>
              </a:spcBef>
              <a:defRPr sz="1200">
                <a:solidFill>
                  <a:schemeClr val="tx1"/>
                </a:solidFill>
                <a:latin typeface="Times New Roman" panose="02020603050405020304" pitchFamily="18" charset="0"/>
              </a:defRPr>
            </a:lvl2pPr>
            <a:lvl3pPr marL="1143000" indent="-228600" defTabSz="927100">
              <a:spcBef>
                <a:spcPct val="30000"/>
              </a:spcBef>
              <a:defRPr sz="1200">
                <a:solidFill>
                  <a:schemeClr val="tx1"/>
                </a:solidFill>
                <a:latin typeface="Times New Roman" panose="02020603050405020304" pitchFamily="18" charset="0"/>
              </a:defRPr>
            </a:lvl3pPr>
            <a:lvl4pPr marL="1600200" indent="-228600" defTabSz="927100">
              <a:spcBef>
                <a:spcPct val="30000"/>
              </a:spcBef>
              <a:defRPr sz="1200">
                <a:solidFill>
                  <a:schemeClr val="tx1"/>
                </a:solidFill>
                <a:latin typeface="Times New Roman" panose="02020603050405020304" pitchFamily="18" charset="0"/>
              </a:defRPr>
            </a:lvl4pPr>
            <a:lvl5pPr marL="2057400" indent="-228600" defTabSz="927100">
              <a:spcBef>
                <a:spcPct val="30000"/>
              </a:spcBef>
              <a:defRPr sz="1200">
                <a:solidFill>
                  <a:schemeClr val="tx1"/>
                </a:solidFill>
                <a:latin typeface="Times New Roman" panose="02020603050405020304" pitchFamily="18" charset="0"/>
              </a:defRPr>
            </a:lvl5pPr>
            <a:lvl6pPr marL="2514600" indent="-228600" defTabSz="9271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271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271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271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buFontTx/>
              <a:buNone/>
            </a:pPr>
            <a:fld id="{149F91D5-66B0-43D5-A9B7-7646A124654A}" type="slidenum">
              <a:rPr lang="en-US" altLang="en-US" smtClean="0"/>
              <a:pPr>
                <a:spcBef>
                  <a:spcPct val="0"/>
                </a:spcBef>
                <a:buFontTx/>
                <a:buNone/>
              </a:pPr>
              <a:t>15</a:t>
            </a:fld>
            <a:endParaRPr lang="en-US" altLang="en-US"/>
          </a:p>
        </p:txBody>
      </p:sp>
      <p:sp>
        <p:nvSpPr>
          <p:cNvPr id="31749" name="Rectangle 2">
            <a:extLst>
              <a:ext uri="{FF2B5EF4-FFF2-40B4-BE49-F238E27FC236}">
                <a16:creationId xmlns:a16="http://schemas.microsoft.com/office/drawing/2014/main" id="{3494F6EF-B90C-B4CB-AF52-9EC876817E6A}"/>
              </a:ext>
            </a:extLst>
          </p:cNvPr>
          <p:cNvSpPr>
            <a:spLocks noChangeArrowheads="1" noTextEdit="1"/>
          </p:cNvSpPr>
          <p:nvPr>
            <p:ph type="sldImg"/>
          </p:nvPr>
        </p:nvSpPr>
        <p:spPr/>
      </p:sp>
      <p:sp>
        <p:nvSpPr>
          <p:cNvPr id="31750" name="Rectangle 3">
            <a:extLst>
              <a:ext uri="{FF2B5EF4-FFF2-40B4-BE49-F238E27FC236}">
                <a16:creationId xmlns:a16="http://schemas.microsoft.com/office/drawing/2014/main" id="{1A36247F-F309-64BE-A420-C06DA4C9E9C9}"/>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t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a:extLst>
              <a:ext uri="{FF2B5EF4-FFF2-40B4-BE49-F238E27FC236}">
                <a16:creationId xmlns:a16="http://schemas.microsoft.com/office/drawing/2014/main" id="{389E1CE9-A1EB-BF95-BBA7-C5E06B6A7AB5}"/>
              </a:ext>
            </a:extLst>
          </p:cNvPr>
          <p:cNvSpPr>
            <a:spLocks noGrp="1" noChangeArrowheads="1"/>
          </p:cNvSpPr>
          <p:nvPr>
            <p:ph type="hdr" sz="quarter"/>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27100">
              <a:spcBef>
                <a:spcPct val="30000"/>
              </a:spcBef>
              <a:buChar char="•"/>
              <a:defRPr sz="1200">
                <a:solidFill>
                  <a:schemeClr val="tx1"/>
                </a:solidFill>
                <a:latin typeface="Times New Roman" panose="02020603050405020304" pitchFamily="18" charset="0"/>
              </a:defRPr>
            </a:lvl1pPr>
            <a:lvl2pPr marL="742950" indent="-285750" defTabSz="927100">
              <a:spcBef>
                <a:spcPct val="30000"/>
              </a:spcBef>
              <a:defRPr sz="1200">
                <a:solidFill>
                  <a:schemeClr val="tx1"/>
                </a:solidFill>
                <a:latin typeface="Times New Roman" panose="02020603050405020304" pitchFamily="18" charset="0"/>
              </a:defRPr>
            </a:lvl2pPr>
            <a:lvl3pPr marL="1143000" indent="-228600" defTabSz="927100">
              <a:spcBef>
                <a:spcPct val="30000"/>
              </a:spcBef>
              <a:defRPr sz="1200">
                <a:solidFill>
                  <a:schemeClr val="tx1"/>
                </a:solidFill>
                <a:latin typeface="Times New Roman" panose="02020603050405020304" pitchFamily="18" charset="0"/>
              </a:defRPr>
            </a:lvl3pPr>
            <a:lvl4pPr marL="1600200" indent="-228600" defTabSz="927100">
              <a:spcBef>
                <a:spcPct val="30000"/>
              </a:spcBef>
              <a:defRPr sz="1200">
                <a:solidFill>
                  <a:schemeClr val="tx1"/>
                </a:solidFill>
                <a:latin typeface="Times New Roman" panose="02020603050405020304" pitchFamily="18" charset="0"/>
              </a:defRPr>
            </a:lvl4pPr>
            <a:lvl5pPr marL="2057400" indent="-228600" defTabSz="927100">
              <a:spcBef>
                <a:spcPct val="30000"/>
              </a:spcBef>
              <a:defRPr sz="1200">
                <a:solidFill>
                  <a:schemeClr val="tx1"/>
                </a:solidFill>
                <a:latin typeface="Times New Roman" panose="02020603050405020304" pitchFamily="18" charset="0"/>
              </a:defRPr>
            </a:lvl5pPr>
            <a:lvl6pPr marL="2514600" indent="-228600" defTabSz="9271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271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271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271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buFontTx/>
              <a:buNone/>
            </a:pPr>
            <a:r>
              <a:rPr lang="en-US" altLang="en-US"/>
              <a:t>Intro to Programming</a:t>
            </a:r>
          </a:p>
        </p:txBody>
      </p:sp>
      <p:sp>
        <p:nvSpPr>
          <p:cNvPr id="33795" name="Rectangle 6">
            <a:extLst>
              <a:ext uri="{FF2B5EF4-FFF2-40B4-BE49-F238E27FC236}">
                <a16:creationId xmlns:a16="http://schemas.microsoft.com/office/drawing/2014/main" id="{5B9100B1-4CC8-7000-5BE0-3B967E2A9B00}"/>
              </a:ext>
            </a:extLst>
          </p:cNvPr>
          <p:cNvSpPr>
            <a:spLocks noGrp="1" noChangeArrowheads="1"/>
          </p:cNvSpPr>
          <p:nvPr>
            <p:ph type="ftr" sz="quarter" idx="4"/>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27100">
              <a:spcBef>
                <a:spcPct val="30000"/>
              </a:spcBef>
              <a:buChar char="•"/>
              <a:defRPr sz="1200">
                <a:solidFill>
                  <a:schemeClr val="tx1"/>
                </a:solidFill>
                <a:latin typeface="Times New Roman" panose="02020603050405020304" pitchFamily="18" charset="0"/>
              </a:defRPr>
            </a:lvl1pPr>
            <a:lvl2pPr marL="742950" indent="-285750" defTabSz="927100">
              <a:spcBef>
                <a:spcPct val="30000"/>
              </a:spcBef>
              <a:defRPr sz="1200">
                <a:solidFill>
                  <a:schemeClr val="tx1"/>
                </a:solidFill>
                <a:latin typeface="Times New Roman" panose="02020603050405020304" pitchFamily="18" charset="0"/>
              </a:defRPr>
            </a:lvl2pPr>
            <a:lvl3pPr marL="1143000" indent="-228600" defTabSz="927100">
              <a:spcBef>
                <a:spcPct val="30000"/>
              </a:spcBef>
              <a:defRPr sz="1200">
                <a:solidFill>
                  <a:schemeClr val="tx1"/>
                </a:solidFill>
                <a:latin typeface="Times New Roman" panose="02020603050405020304" pitchFamily="18" charset="0"/>
              </a:defRPr>
            </a:lvl3pPr>
            <a:lvl4pPr marL="1600200" indent="-228600" defTabSz="927100">
              <a:spcBef>
                <a:spcPct val="30000"/>
              </a:spcBef>
              <a:defRPr sz="1200">
                <a:solidFill>
                  <a:schemeClr val="tx1"/>
                </a:solidFill>
                <a:latin typeface="Times New Roman" panose="02020603050405020304" pitchFamily="18" charset="0"/>
              </a:defRPr>
            </a:lvl4pPr>
            <a:lvl5pPr marL="2057400" indent="-228600" defTabSz="927100">
              <a:spcBef>
                <a:spcPct val="30000"/>
              </a:spcBef>
              <a:defRPr sz="1200">
                <a:solidFill>
                  <a:schemeClr val="tx1"/>
                </a:solidFill>
                <a:latin typeface="Times New Roman" panose="02020603050405020304" pitchFamily="18" charset="0"/>
              </a:defRPr>
            </a:lvl5pPr>
            <a:lvl6pPr marL="2514600" indent="-228600" defTabSz="9271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271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271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271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buFontTx/>
              <a:buNone/>
            </a:pPr>
            <a:r>
              <a:rPr lang="en-US" altLang="en-US" sz="1000"/>
              <a:t>Introduction to Programming</a:t>
            </a:r>
          </a:p>
          <a:p>
            <a:pPr>
              <a:spcBef>
                <a:spcPct val="0"/>
              </a:spcBef>
              <a:buFontTx/>
              <a:buNone/>
            </a:pPr>
            <a:r>
              <a:rPr lang="en-US" altLang="en-US" sz="1000"/>
              <a:t>© Copyright 1999-2001 GTRC</a:t>
            </a:r>
          </a:p>
        </p:txBody>
      </p:sp>
      <p:sp>
        <p:nvSpPr>
          <p:cNvPr id="33796" name="Rectangle 7">
            <a:extLst>
              <a:ext uri="{FF2B5EF4-FFF2-40B4-BE49-F238E27FC236}">
                <a16:creationId xmlns:a16="http://schemas.microsoft.com/office/drawing/2014/main" id="{76A36A5F-CE37-BB0B-A09E-B1F66D7E5C17}"/>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27100">
              <a:spcBef>
                <a:spcPct val="30000"/>
              </a:spcBef>
              <a:buChar char="•"/>
              <a:defRPr sz="1200">
                <a:solidFill>
                  <a:schemeClr val="tx1"/>
                </a:solidFill>
                <a:latin typeface="Times New Roman" panose="02020603050405020304" pitchFamily="18" charset="0"/>
              </a:defRPr>
            </a:lvl1pPr>
            <a:lvl2pPr marL="742950" indent="-285750" defTabSz="927100">
              <a:spcBef>
                <a:spcPct val="30000"/>
              </a:spcBef>
              <a:defRPr sz="1200">
                <a:solidFill>
                  <a:schemeClr val="tx1"/>
                </a:solidFill>
                <a:latin typeface="Times New Roman" panose="02020603050405020304" pitchFamily="18" charset="0"/>
              </a:defRPr>
            </a:lvl2pPr>
            <a:lvl3pPr marL="1143000" indent="-228600" defTabSz="927100">
              <a:spcBef>
                <a:spcPct val="30000"/>
              </a:spcBef>
              <a:defRPr sz="1200">
                <a:solidFill>
                  <a:schemeClr val="tx1"/>
                </a:solidFill>
                <a:latin typeface="Times New Roman" panose="02020603050405020304" pitchFamily="18" charset="0"/>
              </a:defRPr>
            </a:lvl3pPr>
            <a:lvl4pPr marL="1600200" indent="-228600" defTabSz="927100">
              <a:spcBef>
                <a:spcPct val="30000"/>
              </a:spcBef>
              <a:defRPr sz="1200">
                <a:solidFill>
                  <a:schemeClr val="tx1"/>
                </a:solidFill>
                <a:latin typeface="Times New Roman" panose="02020603050405020304" pitchFamily="18" charset="0"/>
              </a:defRPr>
            </a:lvl4pPr>
            <a:lvl5pPr marL="2057400" indent="-228600" defTabSz="927100">
              <a:spcBef>
                <a:spcPct val="30000"/>
              </a:spcBef>
              <a:defRPr sz="1200">
                <a:solidFill>
                  <a:schemeClr val="tx1"/>
                </a:solidFill>
                <a:latin typeface="Times New Roman" panose="02020603050405020304" pitchFamily="18" charset="0"/>
              </a:defRPr>
            </a:lvl5pPr>
            <a:lvl6pPr marL="2514600" indent="-228600" defTabSz="9271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271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271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271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buFontTx/>
              <a:buNone/>
            </a:pPr>
            <a:fld id="{7C7213C7-99FF-4527-8F9F-320789F98E6F}" type="slidenum">
              <a:rPr lang="en-US" altLang="en-US" smtClean="0"/>
              <a:pPr>
                <a:spcBef>
                  <a:spcPct val="0"/>
                </a:spcBef>
                <a:buFontTx/>
                <a:buNone/>
              </a:pPr>
              <a:t>16</a:t>
            </a:fld>
            <a:endParaRPr lang="en-US" altLang="en-US"/>
          </a:p>
        </p:txBody>
      </p:sp>
      <p:sp>
        <p:nvSpPr>
          <p:cNvPr id="33797" name="Rectangle 2">
            <a:extLst>
              <a:ext uri="{FF2B5EF4-FFF2-40B4-BE49-F238E27FC236}">
                <a16:creationId xmlns:a16="http://schemas.microsoft.com/office/drawing/2014/main" id="{D58BF853-5657-E533-672D-F866CDDFEB17}"/>
              </a:ext>
            </a:extLst>
          </p:cNvPr>
          <p:cNvSpPr>
            <a:spLocks noChangeArrowheads="1" noTextEdit="1"/>
          </p:cNvSpPr>
          <p:nvPr>
            <p:ph type="sldImg"/>
          </p:nvPr>
        </p:nvSpPr>
        <p:spPr/>
      </p:sp>
      <p:sp>
        <p:nvSpPr>
          <p:cNvPr id="33798" name="Rectangle 3">
            <a:extLst>
              <a:ext uri="{FF2B5EF4-FFF2-40B4-BE49-F238E27FC236}">
                <a16:creationId xmlns:a16="http://schemas.microsoft.com/office/drawing/2014/main" id="{5E34096D-67A0-6B33-A3E4-887EAE3A6B75}"/>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t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a:extLst>
              <a:ext uri="{FF2B5EF4-FFF2-40B4-BE49-F238E27FC236}">
                <a16:creationId xmlns:a16="http://schemas.microsoft.com/office/drawing/2014/main" id="{8FF83385-B381-7276-E4D3-2A63FC96023F}"/>
              </a:ext>
            </a:extLst>
          </p:cNvPr>
          <p:cNvSpPr>
            <a:spLocks noGrp="1" noChangeArrowheads="1"/>
          </p:cNvSpPr>
          <p:nvPr>
            <p:ph type="hdr" sz="quarter"/>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27100">
              <a:spcBef>
                <a:spcPct val="30000"/>
              </a:spcBef>
              <a:buChar char="•"/>
              <a:defRPr sz="1200">
                <a:solidFill>
                  <a:schemeClr val="tx1"/>
                </a:solidFill>
                <a:latin typeface="Times New Roman" panose="02020603050405020304" pitchFamily="18" charset="0"/>
              </a:defRPr>
            </a:lvl1pPr>
            <a:lvl2pPr marL="742950" indent="-285750" defTabSz="927100">
              <a:spcBef>
                <a:spcPct val="30000"/>
              </a:spcBef>
              <a:defRPr sz="1200">
                <a:solidFill>
                  <a:schemeClr val="tx1"/>
                </a:solidFill>
                <a:latin typeface="Times New Roman" panose="02020603050405020304" pitchFamily="18" charset="0"/>
              </a:defRPr>
            </a:lvl2pPr>
            <a:lvl3pPr marL="1143000" indent="-228600" defTabSz="927100">
              <a:spcBef>
                <a:spcPct val="30000"/>
              </a:spcBef>
              <a:defRPr sz="1200">
                <a:solidFill>
                  <a:schemeClr val="tx1"/>
                </a:solidFill>
                <a:latin typeface="Times New Roman" panose="02020603050405020304" pitchFamily="18" charset="0"/>
              </a:defRPr>
            </a:lvl3pPr>
            <a:lvl4pPr marL="1600200" indent="-228600" defTabSz="927100">
              <a:spcBef>
                <a:spcPct val="30000"/>
              </a:spcBef>
              <a:defRPr sz="1200">
                <a:solidFill>
                  <a:schemeClr val="tx1"/>
                </a:solidFill>
                <a:latin typeface="Times New Roman" panose="02020603050405020304" pitchFamily="18" charset="0"/>
              </a:defRPr>
            </a:lvl4pPr>
            <a:lvl5pPr marL="2057400" indent="-228600" defTabSz="927100">
              <a:spcBef>
                <a:spcPct val="30000"/>
              </a:spcBef>
              <a:defRPr sz="1200">
                <a:solidFill>
                  <a:schemeClr val="tx1"/>
                </a:solidFill>
                <a:latin typeface="Times New Roman" panose="02020603050405020304" pitchFamily="18" charset="0"/>
              </a:defRPr>
            </a:lvl5pPr>
            <a:lvl6pPr marL="2514600" indent="-228600" defTabSz="9271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271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271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271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buFontTx/>
              <a:buNone/>
            </a:pPr>
            <a:r>
              <a:rPr lang="en-US" altLang="en-US"/>
              <a:t>Intro to Programming</a:t>
            </a:r>
          </a:p>
        </p:txBody>
      </p:sp>
      <p:sp>
        <p:nvSpPr>
          <p:cNvPr id="35843" name="Rectangle 6">
            <a:extLst>
              <a:ext uri="{FF2B5EF4-FFF2-40B4-BE49-F238E27FC236}">
                <a16:creationId xmlns:a16="http://schemas.microsoft.com/office/drawing/2014/main" id="{9B52C53D-BB9F-7322-6F6C-92E119984439}"/>
              </a:ext>
            </a:extLst>
          </p:cNvPr>
          <p:cNvSpPr>
            <a:spLocks noGrp="1" noChangeArrowheads="1"/>
          </p:cNvSpPr>
          <p:nvPr>
            <p:ph type="ftr" sz="quarter" idx="4"/>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27100">
              <a:spcBef>
                <a:spcPct val="30000"/>
              </a:spcBef>
              <a:buChar char="•"/>
              <a:defRPr sz="1200">
                <a:solidFill>
                  <a:schemeClr val="tx1"/>
                </a:solidFill>
                <a:latin typeface="Times New Roman" panose="02020603050405020304" pitchFamily="18" charset="0"/>
              </a:defRPr>
            </a:lvl1pPr>
            <a:lvl2pPr marL="742950" indent="-285750" defTabSz="927100">
              <a:spcBef>
                <a:spcPct val="30000"/>
              </a:spcBef>
              <a:defRPr sz="1200">
                <a:solidFill>
                  <a:schemeClr val="tx1"/>
                </a:solidFill>
                <a:latin typeface="Times New Roman" panose="02020603050405020304" pitchFamily="18" charset="0"/>
              </a:defRPr>
            </a:lvl2pPr>
            <a:lvl3pPr marL="1143000" indent="-228600" defTabSz="927100">
              <a:spcBef>
                <a:spcPct val="30000"/>
              </a:spcBef>
              <a:defRPr sz="1200">
                <a:solidFill>
                  <a:schemeClr val="tx1"/>
                </a:solidFill>
                <a:latin typeface="Times New Roman" panose="02020603050405020304" pitchFamily="18" charset="0"/>
              </a:defRPr>
            </a:lvl3pPr>
            <a:lvl4pPr marL="1600200" indent="-228600" defTabSz="927100">
              <a:spcBef>
                <a:spcPct val="30000"/>
              </a:spcBef>
              <a:defRPr sz="1200">
                <a:solidFill>
                  <a:schemeClr val="tx1"/>
                </a:solidFill>
                <a:latin typeface="Times New Roman" panose="02020603050405020304" pitchFamily="18" charset="0"/>
              </a:defRPr>
            </a:lvl4pPr>
            <a:lvl5pPr marL="2057400" indent="-228600" defTabSz="927100">
              <a:spcBef>
                <a:spcPct val="30000"/>
              </a:spcBef>
              <a:defRPr sz="1200">
                <a:solidFill>
                  <a:schemeClr val="tx1"/>
                </a:solidFill>
                <a:latin typeface="Times New Roman" panose="02020603050405020304" pitchFamily="18" charset="0"/>
              </a:defRPr>
            </a:lvl5pPr>
            <a:lvl6pPr marL="2514600" indent="-228600" defTabSz="9271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271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271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271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buFontTx/>
              <a:buNone/>
            </a:pPr>
            <a:r>
              <a:rPr lang="en-US" altLang="en-US" sz="1000"/>
              <a:t>Introduction to Programming</a:t>
            </a:r>
          </a:p>
          <a:p>
            <a:pPr>
              <a:spcBef>
                <a:spcPct val="0"/>
              </a:spcBef>
              <a:buFontTx/>
              <a:buNone/>
            </a:pPr>
            <a:r>
              <a:rPr lang="en-US" altLang="en-US" sz="1000"/>
              <a:t>© Copyright 1999-2001 GTRC</a:t>
            </a:r>
          </a:p>
        </p:txBody>
      </p:sp>
      <p:sp>
        <p:nvSpPr>
          <p:cNvPr id="35844" name="Rectangle 7">
            <a:extLst>
              <a:ext uri="{FF2B5EF4-FFF2-40B4-BE49-F238E27FC236}">
                <a16:creationId xmlns:a16="http://schemas.microsoft.com/office/drawing/2014/main" id="{23435B5E-ADC7-BEBC-3958-3DE961616FA9}"/>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27100">
              <a:spcBef>
                <a:spcPct val="30000"/>
              </a:spcBef>
              <a:buChar char="•"/>
              <a:defRPr sz="1200">
                <a:solidFill>
                  <a:schemeClr val="tx1"/>
                </a:solidFill>
                <a:latin typeface="Times New Roman" panose="02020603050405020304" pitchFamily="18" charset="0"/>
              </a:defRPr>
            </a:lvl1pPr>
            <a:lvl2pPr marL="742950" indent="-285750" defTabSz="927100">
              <a:spcBef>
                <a:spcPct val="30000"/>
              </a:spcBef>
              <a:defRPr sz="1200">
                <a:solidFill>
                  <a:schemeClr val="tx1"/>
                </a:solidFill>
                <a:latin typeface="Times New Roman" panose="02020603050405020304" pitchFamily="18" charset="0"/>
              </a:defRPr>
            </a:lvl2pPr>
            <a:lvl3pPr marL="1143000" indent="-228600" defTabSz="927100">
              <a:spcBef>
                <a:spcPct val="30000"/>
              </a:spcBef>
              <a:defRPr sz="1200">
                <a:solidFill>
                  <a:schemeClr val="tx1"/>
                </a:solidFill>
                <a:latin typeface="Times New Roman" panose="02020603050405020304" pitchFamily="18" charset="0"/>
              </a:defRPr>
            </a:lvl3pPr>
            <a:lvl4pPr marL="1600200" indent="-228600" defTabSz="927100">
              <a:spcBef>
                <a:spcPct val="30000"/>
              </a:spcBef>
              <a:defRPr sz="1200">
                <a:solidFill>
                  <a:schemeClr val="tx1"/>
                </a:solidFill>
                <a:latin typeface="Times New Roman" panose="02020603050405020304" pitchFamily="18" charset="0"/>
              </a:defRPr>
            </a:lvl4pPr>
            <a:lvl5pPr marL="2057400" indent="-228600" defTabSz="927100">
              <a:spcBef>
                <a:spcPct val="30000"/>
              </a:spcBef>
              <a:defRPr sz="1200">
                <a:solidFill>
                  <a:schemeClr val="tx1"/>
                </a:solidFill>
                <a:latin typeface="Times New Roman" panose="02020603050405020304" pitchFamily="18" charset="0"/>
              </a:defRPr>
            </a:lvl5pPr>
            <a:lvl6pPr marL="2514600" indent="-228600" defTabSz="9271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271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271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271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buFontTx/>
              <a:buNone/>
            </a:pPr>
            <a:fld id="{E76C48EC-77A9-4194-8231-C6CFDFE328E6}" type="slidenum">
              <a:rPr lang="en-US" altLang="en-US" smtClean="0"/>
              <a:pPr>
                <a:spcBef>
                  <a:spcPct val="0"/>
                </a:spcBef>
                <a:buFontTx/>
                <a:buNone/>
              </a:pPr>
              <a:t>17</a:t>
            </a:fld>
            <a:endParaRPr lang="en-US" altLang="en-US"/>
          </a:p>
        </p:txBody>
      </p:sp>
      <p:sp>
        <p:nvSpPr>
          <p:cNvPr id="35845" name="Rectangle 2">
            <a:extLst>
              <a:ext uri="{FF2B5EF4-FFF2-40B4-BE49-F238E27FC236}">
                <a16:creationId xmlns:a16="http://schemas.microsoft.com/office/drawing/2014/main" id="{8FA1DA1C-51EC-A792-E724-772BAA3F8CE9}"/>
              </a:ext>
            </a:extLst>
          </p:cNvPr>
          <p:cNvSpPr>
            <a:spLocks noChangeArrowheads="1" noTextEdit="1"/>
          </p:cNvSpPr>
          <p:nvPr>
            <p:ph type="sldImg"/>
          </p:nvPr>
        </p:nvSpPr>
        <p:spPr/>
      </p:sp>
      <p:sp>
        <p:nvSpPr>
          <p:cNvPr id="35846" name="Rectangle 3">
            <a:extLst>
              <a:ext uri="{FF2B5EF4-FFF2-40B4-BE49-F238E27FC236}">
                <a16:creationId xmlns:a16="http://schemas.microsoft.com/office/drawing/2014/main" id="{B4DC45E6-AA5A-5A36-D292-3CD64640F6CA}"/>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t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a:extLst>
              <a:ext uri="{FF2B5EF4-FFF2-40B4-BE49-F238E27FC236}">
                <a16:creationId xmlns:a16="http://schemas.microsoft.com/office/drawing/2014/main" id="{DC58FE3E-A48C-52A9-BAEF-62D5E52AD0ED}"/>
              </a:ext>
            </a:extLst>
          </p:cNvPr>
          <p:cNvSpPr>
            <a:spLocks noGrp="1" noChangeArrowheads="1"/>
          </p:cNvSpPr>
          <p:nvPr>
            <p:ph type="hdr" sz="quarter"/>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27100">
              <a:spcBef>
                <a:spcPct val="30000"/>
              </a:spcBef>
              <a:buChar char="•"/>
              <a:defRPr sz="1200">
                <a:solidFill>
                  <a:schemeClr val="tx1"/>
                </a:solidFill>
                <a:latin typeface="Times New Roman" panose="02020603050405020304" pitchFamily="18" charset="0"/>
              </a:defRPr>
            </a:lvl1pPr>
            <a:lvl2pPr marL="742950" indent="-285750" defTabSz="927100">
              <a:spcBef>
                <a:spcPct val="30000"/>
              </a:spcBef>
              <a:defRPr sz="1200">
                <a:solidFill>
                  <a:schemeClr val="tx1"/>
                </a:solidFill>
                <a:latin typeface="Times New Roman" panose="02020603050405020304" pitchFamily="18" charset="0"/>
              </a:defRPr>
            </a:lvl2pPr>
            <a:lvl3pPr marL="1143000" indent="-228600" defTabSz="927100">
              <a:spcBef>
                <a:spcPct val="30000"/>
              </a:spcBef>
              <a:defRPr sz="1200">
                <a:solidFill>
                  <a:schemeClr val="tx1"/>
                </a:solidFill>
                <a:latin typeface="Times New Roman" panose="02020603050405020304" pitchFamily="18" charset="0"/>
              </a:defRPr>
            </a:lvl3pPr>
            <a:lvl4pPr marL="1600200" indent="-228600" defTabSz="927100">
              <a:spcBef>
                <a:spcPct val="30000"/>
              </a:spcBef>
              <a:defRPr sz="1200">
                <a:solidFill>
                  <a:schemeClr val="tx1"/>
                </a:solidFill>
                <a:latin typeface="Times New Roman" panose="02020603050405020304" pitchFamily="18" charset="0"/>
              </a:defRPr>
            </a:lvl4pPr>
            <a:lvl5pPr marL="2057400" indent="-228600" defTabSz="927100">
              <a:spcBef>
                <a:spcPct val="30000"/>
              </a:spcBef>
              <a:defRPr sz="1200">
                <a:solidFill>
                  <a:schemeClr val="tx1"/>
                </a:solidFill>
                <a:latin typeface="Times New Roman" panose="02020603050405020304" pitchFamily="18" charset="0"/>
              </a:defRPr>
            </a:lvl5pPr>
            <a:lvl6pPr marL="2514600" indent="-228600" defTabSz="9271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271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271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271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buFontTx/>
              <a:buNone/>
            </a:pPr>
            <a:r>
              <a:rPr lang="en-US" altLang="en-US"/>
              <a:t>Intro to Programming</a:t>
            </a:r>
          </a:p>
        </p:txBody>
      </p:sp>
      <p:sp>
        <p:nvSpPr>
          <p:cNvPr id="37891" name="Rectangle 6">
            <a:extLst>
              <a:ext uri="{FF2B5EF4-FFF2-40B4-BE49-F238E27FC236}">
                <a16:creationId xmlns:a16="http://schemas.microsoft.com/office/drawing/2014/main" id="{AC84E442-D550-A0DD-20E2-99EC0B5286E4}"/>
              </a:ext>
            </a:extLst>
          </p:cNvPr>
          <p:cNvSpPr>
            <a:spLocks noGrp="1" noChangeArrowheads="1"/>
          </p:cNvSpPr>
          <p:nvPr>
            <p:ph type="ftr" sz="quarter" idx="4"/>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27100">
              <a:spcBef>
                <a:spcPct val="30000"/>
              </a:spcBef>
              <a:buChar char="•"/>
              <a:defRPr sz="1200">
                <a:solidFill>
                  <a:schemeClr val="tx1"/>
                </a:solidFill>
                <a:latin typeface="Times New Roman" panose="02020603050405020304" pitchFamily="18" charset="0"/>
              </a:defRPr>
            </a:lvl1pPr>
            <a:lvl2pPr marL="742950" indent="-285750" defTabSz="927100">
              <a:spcBef>
                <a:spcPct val="30000"/>
              </a:spcBef>
              <a:defRPr sz="1200">
                <a:solidFill>
                  <a:schemeClr val="tx1"/>
                </a:solidFill>
                <a:latin typeface="Times New Roman" panose="02020603050405020304" pitchFamily="18" charset="0"/>
              </a:defRPr>
            </a:lvl2pPr>
            <a:lvl3pPr marL="1143000" indent="-228600" defTabSz="927100">
              <a:spcBef>
                <a:spcPct val="30000"/>
              </a:spcBef>
              <a:defRPr sz="1200">
                <a:solidFill>
                  <a:schemeClr val="tx1"/>
                </a:solidFill>
                <a:latin typeface="Times New Roman" panose="02020603050405020304" pitchFamily="18" charset="0"/>
              </a:defRPr>
            </a:lvl3pPr>
            <a:lvl4pPr marL="1600200" indent="-228600" defTabSz="927100">
              <a:spcBef>
                <a:spcPct val="30000"/>
              </a:spcBef>
              <a:defRPr sz="1200">
                <a:solidFill>
                  <a:schemeClr val="tx1"/>
                </a:solidFill>
                <a:latin typeface="Times New Roman" panose="02020603050405020304" pitchFamily="18" charset="0"/>
              </a:defRPr>
            </a:lvl4pPr>
            <a:lvl5pPr marL="2057400" indent="-228600" defTabSz="927100">
              <a:spcBef>
                <a:spcPct val="30000"/>
              </a:spcBef>
              <a:defRPr sz="1200">
                <a:solidFill>
                  <a:schemeClr val="tx1"/>
                </a:solidFill>
                <a:latin typeface="Times New Roman" panose="02020603050405020304" pitchFamily="18" charset="0"/>
              </a:defRPr>
            </a:lvl5pPr>
            <a:lvl6pPr marL="2514600" indent="-228600" defTabSz="9271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271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271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271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buFontTx/>
              <a:buNone/>
            </a:pPr>
            <a:r>
              <a:rPr lang="en-US" altLang="en-US" sz="1000"/>
              <a:t>Introduction to Programming</a:t>
            </a:r>
          </a:p>
          <a:p>
            <a:pPr>
              <a:spcBef>
                <a:spcPct val="0"/>
              </a:spcBef>
              <a:buFontTx/>
              <a:buNone/>
            </a:pPr>
            <a:r>
              <a:rPr lang="en-US" altLang="en-US" sz="1000"/>
              <a:t>© Copyright 1999-2001 GTRC</a:t>
            </a:r>
          </a:p>
        </p:txBody>
      </p:sp>
      <p:sp>
        <p:nvSpPr>
          <p:cNvPr id="37892" name="Rectangle 7">
            <a:extLst>
              <a:ext uri="{FF2B5EF4-FFF2-40B4-BE49-F238E27FC236}">
                <a16:creationId xmlns:a16="http://schemas.microsoft.com/office/drawing/2014/main" id="{329F4750-23FE-65DD-E74B-21F4F09F4B99}"/>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27100">
              <a:spcBef>
                <a:spcPct val="30000"/>
              </a:spcBef>
              <a:buChar char="•"/>
              <a:defRPr sz="1200">
                <a:solidFill>
                  <a:schemeClr val="tx1"/>
                </a:solidFill>
                <a:latin typeface="Times New Roman" panose="02020603050405020304" pitchFamily="18" charset="0"/>
              </a:defRPr>
            </a:lvl1pPr>
            <a:lvl2pPr marL="742950" indent="-285750" defTabSz="927100">
              <a:spcBef>
                <a:spcPct val="30000"/>
              </a:spcBef>
              <a:defRPr sz="1200">
                <a:solidFill>
                  <a:schemeClr val="tx1"/>
                </a:solidFill>
                <a:latin typeface="Times New Roman" panose="02020603050405020304" pitchFamily="18" charset="0"/>
              </a:defRPr>
            </a:lvl2pPr>
            <a:lvl3pPr marL="1143000" indent="-228600" defTabSz="927100">
              <a:spcBef>
                <a:spcPct val="30000"/>
              </a:spcBef>
              <a:defRPr sz="1200">
                <a:solidFill>
                  <a:schemeClr val="tx1"/>
                </a:solidFill>
                <a:latin typeface="Times New Roman" panose="02020603050405020304" pitchFamily="18" charset="0"/>
              </a:defRPr>
            </a:lvl3pPr>
            <a:lvl4pPr marL="1600200" indent="-228600" defTabSz="927100">
              <a:spcBef>
                <a:spcPct val="30000"/>
              </a:spcBef>
              <a:defRPr sz="1200">
                <a:solidFill>
                  <a:schemeClr val="tx1"/>
                </a:solidFill>
                <a:latin typeface="Times New Roman" panose="02020603050405020304" pitchFamily="18" charset="0"/>
              </a:defRPr>
            </a:lvl4pPr>
            <a:lvl5pPr marL="2057400" indent="-228600" defTabSz="927100">
              <a:spcBef>
                <a:spcPct val="30000"/>
              </a:spcBef>
              <a:defRPr sz="1200">
                <a:solidFill>
                  <a:schemeClr val="tx1"/>
                </a:solidFill>
                <a:latin typeface="Times New Roman" panose="02020603050405020304" pitchFamily="18" charset="0"/>
              </a:defRPr>
            </a:lvl5pPr>
            <a:lvl6pPr marL="2514600" indent="-228600" defTabSz="9271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271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271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271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buFontTx/>
              <a:buNone/>
            </a:pPr>
            <a:fld id="{D36A5897-227B-4353-B02D-B9A7126B6DB8}" type="slidenum">
              <a:rPr lang="en-US" altLang="en-US" smtClean="0"/>
              <a:pPr>
                <a:spcBef>
                  <a:spcPct val="0"/>
                </a:spcBef>
                <a:buFontTx/>
                <a:buNone/>
              </a:pPr>
              <a:t>18</a:t>
            </a:fld>
            <a:endParaRPr lang="en-US" altLang="en-US"/>
          </a:p>
        </p:txBody>
      </p:sp>
      <p:sp>
        <p:nvSpPr>
          <p:cNvPr id="37893" name="Rectangle 2">
            <a:extLst>
              <a:ext uri="{FF2B5EF4-FFF2-40B4-BE49-F238E27FC236}">
                <a16:creationId xmlns:a16="http://schemas.microsoft.com/office/drawing/2014/main" id="{A41BDE0E-C881-43F3-29A5-1672347A1718}"/>
              </a:ext>
            </a:extLst>
          </p:cNvPr>
          <p:cNvSpPr>
            <a:spLocks noChangeArrowheads="1" noTextEdit="1"/>
          </p:cNvSpPr>
          <p:nvPr>
            <p:ph type="sldImg"/>
          </p:nvPr>
        </p:nvSpPr>
        <p:spPr/>
      </p:sp>
      <p:sp>
        <p:nvSpPr>
          <p:cNvPr id="37894" name="Rectangle 3">
            <a:extLst>
              <a:ext uri="{FF2B5EF4-FFF2-40B4-BE49-F238E27FC236}">
                <a16:creationId xmlns:a16="http://schemas.microsoft.com/office/drawing/2014/main" id="{63FB7775-A07D-A028-73E9-2BF9BCB5F7D1}"/>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en-US" altLang="en-US"/>
              <a:t>Was there an input or output that we ignored?</a:t>
            </a:r>
          </a:p>
          <a:p>
            <a:endParaRPr lang="en-US" altLang="en-US"/>
          </a:p>
          <a:p>
            <a:r>
              <a:rPr lang="en-US" altLang="en-US"/>
              <a:t>What did we do with the machine's recollection of the “money deposited so far” when we dispensed a product?</a:t>
            </a: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a:extLst>
              <a:ext uri="{FF2B5EF4-FFF2-40B4-BE49-F238E27FC236}">
                <a16:creationId xmlns:a16="http://schemas.microsoft.com/office/drawing/2014/main" id="{18A0414B-4846-46EC-B6E3-CD698226A135}"/>
              </a:ext>
            </a:extLst>
          </p:cNvPr>
          <p:cNvSpPr>
            <a:spLocks noGrp="1" noChangeArrowheads="1"/>
          </p:cNvSpPr>
          <p:nvPr>
            <p:ph type="hdr" sz="quarter"/>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27100">
              <a:spcBef>
                <a:spcPct val="30000"/>
              </a:spcBef>
              <a:buChar char="•"/>
              <a:defRPr sz="1200">
                <a:solidFill>
                  <a:schemeClr val="tx1"/>
                </a:solidFill>
                <a:latin typeface="Times New Roman" panose="02020603050405020304" pitchFamily="18" charset="0"/>
              </a:defRPr>
            </a:lvl1pPr>
            <a:lvl2pPr marL="742950" indent="-285750" defTabSz="927100">
              <a:spcBef>
                <a:spcPct val="30000"/>
              </a:spcBef>
              <a:defRPr sz="1200">
                <a:solidFill>
                  <a:schemeClr val="tx1"/>
                </a:solidFill>
                <a:latin typeface="Times New Roman" panose="02020603050405020304" pitchFamily="18" charset="0"/>
              </a:defRPr>
            </a:lvl2pPr>
            <a:lvl3pPr marL="1143000" indent="-228600" defTabSz="927100">
              <a:spcBef>
                <a:spcPct val="30000"/>
              </a:spcBef>
              <a:defRPr sz="1200">
                <a:solidFill>
                  <a:schemeClr val="tx1"/>
                </a:solidFill>
                <a:latin typeface="Times New Roman" panose="02020603050405020304" pitchFamily="18" charset="0"/>
              </a:defRPr>
            </a:lvl3pPr>
            <a:lvl4pPr marL="1600200" indent="-228600" defTabSz="927100">
              <a:spcBef>
                <a:spcPct val="30000"/>
              </a:spcBef>
              <a:defRPr sz="1200">
                <a:solidFill>
                  <a:schemeClr val="tx1"/>
                </a:solidFill>
                <a:latin typeface="Times New Roman" panose="02020603050405020304" pitchFamily="18" charset="0"/>
              </a:defRPr>
            </a:lvl4pPr>
            <a:lvl5pPr marL="2057400" indent="-228600" defTabSz="927100">
              <a:spcBef>
                <a:spcPct val="30000"/>
              </a:spcBef>
              <a:defRPr sz="1200">
                <a:solidFill>
                  <a:schemeClr val="tx1"/>
                </a:solidFill>
                <a:latin typeface="Times New Roman" panose="02020603050405020304" pitchFamily="18" charset="0"/>
              </a:defRPr>
            </a:lvl5pPr>
            <a:lvl6pPr marL="2514600" indent="-228600" defTabSz="9271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271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271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271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buFontTx/>
              <a:buNone/>
            </a:pPr>
            <a:r>
              <a:rPr lang="en-US" altLang="en-US"/>
              <a:t>Intro to Programming</a:t>
            </a:r>
          </a:p>
        </p:txBody>
      </p:sp>
      <p:sp>
        <p:nvSpPr>
          <p:cNvPr id="39939" name="Rectangle 6">
            <a:extLst>
              <a:ext uri="{FF2B5EF4-FFF2-40B4-BE49-F238E27FC236}">
                <a16:creationId xmlns:a16="http://schemas.microsoft.com/office/drawing/2014/main" id="{94E92AEE-B649-69CA-A7DC-5EF10EE2DC2A}"/>
              </a:ext>
            </a:extLst>
          </p:cNvPr>
          <p:cNvSpPr>
            <a:spLocks noGrp="1" noChangeArrowheads="1"/>
          </p:cNvSpPr>
          <p:nvPr>
            <p:ph type="ftr" sz="quarter" idx="4"/>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27100">
              <a:spcBef>
                <a:spcPct val="30000"/>
              </a:spcBef>
              <a:buChar char="•"/>
              <a:defRPr sz="1200">
                <a:solidFill>
                  <a:schemeClr val="tx1"/>
                </a:solidFill>
                <a:latin typeface="Times New Roman" panose="02020603050405020304" pitchFamily="18" charset="0"/>
              </a:defRPr>
            </a:lvl1pPr>
            <a:lvl2pPr marL="742950" indent="-285750" defTabSz="927100">
              <a:spcBef>
                <a:spcPct val="30000"/>
              </a:spcBef>
              <a:defRPr sz="1200">
                <a:solidFill>
                  <a:schemeClr val="tx1"/>
                </a:solidFill>
                <a:latin typeface="Times New Roman" panose="02020603050405020304" pitchFamily="18" charset="0"/>
              </a:defRPr>
            </a:lvl2pPr>
            <a:lvl3pPr marL="1143000" indent="-228600" defTabSz="927100">
              <a:spcBef>
                <a:spcPct val="30000"/>
              </a:spcBef>
              <a:defRPr sz="1200">
                <a:solidFill>
                  <a:schemeClr val="tx1"/>
                </a:solidFill>
                <a:latin typeface="Times New Roman" panose="02020603050405020304" pitchFamily="18" charset="0"/>
              </a:defRPr>
            </a:lvl3pPr>
            <a:lvl4pPr marL="1600200" indent="-228600" defTabSz="927100">
              <a:spcBef>
                <a:spcPct val="30000"/>
              </a:spcBef>
              <a:defRPr sz="1200">
                <a:solidFill>
                  <a:schemeClr val="tx1"/>
                </a:solidFill>
                <a:latin typeface="Times New Roman" panose="02020603050405020304" pitchFamily="18" charset="0"/>
              </a:defRPr>
            </a:lvl4pPr>
            <a:lvl5pPr marL="2057400" indent="-228600" defTabSz="927100">
              <a:spcBef>
                <a:spcPct val="30000"/>
              </a:spcBef>
              <a:defRPr sz="1200">
                <a:solidFill>
                  <a:schemeClr val="tx1"/>
                </a:solidFill>
                <a:latin typeface="Times New Roman" panose="02020603050405020304" pitchFamily="18" charset="0"/>
              </a:defRPr>
            </a:lvl5pPr>
            <a:lvl6pPr marL="2514600" indent="-228600" defTabSz="9271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271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271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271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buFontTx/>
              <a:buNone/>
            </a:pPr>
            <a:r>
              <a:rPr lang="en-US" altLang="en-US" sz="1000"/>
              <a:t>Introduction to Programming</a:t>
            </a:r>
          </a:p>
          <a:p>
            <a:pPr>
              <a:spcBef>
                <a:spcPct val="0"/>
              </a:spcBef>
              <a:buFontTx/>
              <a:buNone/>
            </a:pPr>
            <a:r>
              <a:rPr lang="en-US" altLang="en-US" sz="1000"/>
              <a:t>© Copyright 1999-2001 GTRC</a:t>
            </a:r>
          </a:p>
        </p:txBody>
      </p:sp>
      <p:sp>
        <p:nvSpPr>
          <p:cNvPr id="39940" name="Rectangle 7">
            <a:extLst>
              <a:ext uri="{FF2B5EF4-FFF2-40B4-BE49-F238E27FC236}">
                <a16:creationId xmlns:a16="http://schemas.microsoft.com/office/drawing/2014/main" id="{38BB3BEA-D3CD-2C34-6257-C2585CCE0AD7}"/>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27100">
              <a:spcBef>
                <a:spcPct val="30000"/>
              </a:spcBef>
              <a:buChar char="•"/>
              <a:defRPr sz="1200">
                <a:solidFill>
                  <a:schemeClr val="tx1"/>
                </a:solidFill>
                <a:latin typeface="Times New Roman" panose="02020603050405020304" pitchFamily="18" charset="0"/>
              </a:defRPr>
            </a:lvl1pPr>
            <a:lvl2pPr marL="742950" indent="-285750" defTabSz="927100">
              <a:spcBef>
                <a:spcPct val="30000"/>
              </a:spcBef>
              <a:defRPr sz="1200">
                <a:solidFill>
                  <a:schemeClr val="tx1"/>
                </a:solidFill>
                <a:latin typeface="Times New Roman" panose="02020603050405020304" pitchFamily="18" charset="0"/>
              </a:defRPr>
            </a:lvl2pPr>
            <a:lvl3pPr marL="1143000" indent="-228600" defTabSz="927100">
              <a:spcBef>
                <a:spcPct val="30000"/>
              </a:spcBef>
              <a:defRPr sz="1200">
                <a:solidFill>
                  <a:schemeClr val="tx1"/>
                </a:solidFill>
                <a:latin typeface="Times New Roman" panose="02020603050405020304" pitchFamily="18" charset="0"/>
              </a:defRPr>
            </a:lvl3pPr>
            <a:lvl4pPr marL="1600200" indent="-228600" defTabSz="927100">
              <a:spcBef>
                <a:spcPct val="30000"/>
              </a:spcBef>
              <a:defRPr sz="1200">
                <a:solidFill>
                  <a:schemeClr val="tx1"/>
                </a:solidFill>
                <a:latin typeface="Times New Roman" panose="02020603050405020304" pitchFamily="18" charset="0"/>
              </a:defRPr>
            </a:lvl4pPr>
            <a:lvl5pPr marL="2057400" indent="-228600" defTabSz="927100">
              <a:spcBef>
                <a:spcPct val="30000"/>
              </a:spcBef>
              <a:defRPr sz="1200">
                <a:solidFill>
                  <a:schemeClr val="tx1"/>
                </a:solidFill>
                <a:latin typeface="Times New Roman" panose="02020603050405020304" pitchFamily="18" charset="0"/>
              </a:defRPr>
            </a:lvl5pPr>
            <a:lvl6pPr marL="2514600" indent="-228600" defTabSz="9271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271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271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271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buFontTx/>
              <a:buNone/>
            </a:pPr>
            <a:fld id="{2C2A5F8C-8C57-428A-AAE7-263C327682AF}" type="slidenum">
              <a:rPr lang="en-US" altLang="en-US" smtClean="0"/>
              <a:pPr>
                <a:spcBef>
                  <a:spcPct val="0"/>
                </a:spcBef>
                <a:buFontTx/>
                <a:buNone/>
              </a:pPr>
              <a:t>19</a:t>
            </a:fld>
            <a:endParaRPr lang="en-US" altLang="en-US"/>
          </a:p>
        </p:txBody>
      </p:sp>
      <p:sp>
        <p:nvSpPr>
          <p:cNvPr id="39941" name="Rectangle 2">
            <a:extLst>
              <a:ext uri="{FF2B5EF4-FFF2-40B4-BE49-F238E27FC236}">
                <a16:creationId xmlns:a16="http://schemas.microsoft.com/office/drawing/2014/main" id="{AEEF2A01-3ECC-9076-9F6F-96BA0A534F14}"/>
              </a:ext>
            </a:extLst>
          </p:cNvPr>
          <p:cNvSpPr>
            <a:spLocks noChangeArrowheads="1" noTextEdit="1"/>
          </p:cNvSpPr>
          <p:nvPr>
            <p:ph type="sldImg"/>
          </p:nvPr>
        </p:nvSpPr>
        <p:spPr/>
      </p:sp>
      <p:sp>
        <p:nvSpPr>
          <p:cNvPr id="39942" name="Rectangle 3">
            <a:extLst>
              <a:ext uri="{FF2B5EF4-FFF2-40B4-BE49-F238E27FC236}">
                <a16:creationId xmlns:a16="http://schemas.microsoft.com/office/drawing/2014/main" id="{171E9E2D-CF83-DAC5-23EC-55798785DF2D}"/>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t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a:extLst>
              <a:ext uri="{FF2B5EF4-FFF2-40B4-BE49-F238E27FC236}">
                <a16:creationId xmlns:a16="http://schemas.microsoft.com/office/drawing/2014/main" id="{47A5BE21-6676-FABB-BE6A-1421F8BF9EB2}"/>
              </a:ext>
            </a:extLst>
          </p:cNvPr>
          <p:cNvSpPr>
            <a:spLocks noGrp="1" noChangeArrowheads="1"/>
          </p:cNvSpPr>
          <p:nvPr>
            <p:ph type="hdr" sz="quarter"/>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27100">
              <a:spcBef>
                <a:spcPct val="30000"/>
              </a:spcBef>
              <a:buChar char="•"/>
              <a:defRPr sz="1200">
                <a:solidFill>
                  <a:schemeClr val="tx1"/>
                </a:solidFill>
                <a:latin typeface="Times New Roman" panose="02020603050405020304" pitchFamily="18" charset="0"/>
              </a:defRPr>
            </a:lvl1pPr>
            <a:lvl2pPr marL="742950" indent="-285750" defTabSz="927100">
              <a:spcBef>
                <a:spcPct val="30000"/>
              </a:spcBef>
              <a:defRPr sz="1200">
                <a:solidFill>
                  <a:schemeClr val="tx1"/>
                </a:solidFill>
                <a:latin typeface="Times New Roman" panose="02020603050405020304" pitchFamily="18" charset="0"/>
              </a:defRPr>
            </a:lvl2pPr>
            <a:lvl3pPr marL="1143000" indent="-228600" defTabSz="927100">
              <a:spcBef>
                <a:spcPct val="30000"/>
              </a:spcBef>
              <a:defRPr sz="1200">
                <a:solidFill>
                  <a:schemeClr val="tx1"/>
                </a:solidFill>
                <a:latin typeface="Times New Roman" panose="02020603050405020304" pitchFamily="18" charset="0"/>
              </a:defRPr>
            </a:lvl3pPr>
            <a:lvl4pPr marL="1600200" indent="-228600" defTabSz="927100">
              <a:spcBef>
                <a:spcPct val="30000"/>
              </a:spcBef>
              <a:defRPr sz="1200">
                <a:solidFill>
                  <a:schemeClr val="tx1"/>
                </a:solidFill>
                <a:latin typeface="Times New Roman" panose="02020603050405020304" pitchFamily="18" charset="0"/>
              </a:defRPr>
            </a:lvl4pPr>
            <a:lvl5pPr marL="2057400" indent="-228600" defTabSz="927100">
              <a:spcBef>
                <a:spcPct val="30000"/>
              </a:spcBef>
              <a:defRPr sz="1200">
                <a:solidFill>
                  <a:schemeClr val="tx1"/>
                </a:solidFill>
                <a:latin typeface="Times New Roman" panose="02020603050405020304" pitchFamily="18" charset="0"/>
              </a:defRPr>
            </a:lvl5pPr>
            <a:lvl6pPr marL="2514600" indent="-228600" defTabSz="9271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271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271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271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buFontTx/>
              <a:buNone/>
            </a:pPr>
            <a:r>
              <a:rPr lang="en-US" altLang="en-US"/>
              <a:t>Intro to Programming</a:t>
            </a:r>
          </a:p>
        </p:txBody>
      </p:sp>
      <p:sp>
        <p:nvSpPr>
          <p:cNvPr id="41987" name="Rectangle 6">
            <a:extLst>
              <a:ext uri="{FF2B5EF4-FFF2-40B4-BE49-F238E27FC236}">
                <a16:creationId xmlns:a16="http://schemas.microsoft.com/office/drawing/2014/main" id="{3E1627E3-8752-735B-616D-9217F4D5CB69}"/>
              </a:ext>
            </a:extLst>
          </p:cNvPr>
          <p:cNvSpPr>
            <a:spLocks noGrp="1" noChangeArrowheads="1"/>
          </p:cNvSpPr>
          <p:nvPr>
            <p:ph type="ftr" sz="quarter" idx="4"/>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27100">
              <a:spcBef>
                <a:spcPct val="30000"/>
              </a:spcBef>
              <a:buChar char="•"/>
              <a:defRPr sz="1200">
                <a:solidFill>
                  <a:schemeClr val="tx1"/>
                </a:solidFill>
                <a:latin typeface="Times New Roman" panose="02020603050405020304" pitchFamily="18" charset="0"/>
              </a:defRPr>
            </a:lvl1pPr>
            <a:lvl2pPr marL="742950" indent="-285750" defTabSz="927100">
              <a:spcBef>
                <a:spcPct val="30000"/>
              </a:spcBef>
              <a:defRPr sz="1200">
                <a:solidFill>
                  <a:schemeClr val="tx1"/>
                </a:solidFill>
                <a:latin typeface="Times New Roman" panose="02020603050405020304" pitchFamily="18" charset="0"/>
              </a:defRPr>
            </a:lvl2pPr>
            <a:lvl3pPr marL="1143000" indent="-228600" defTabSz="927100">
              <a:spcBef>
                <a:spcPct val="30000"/>
              </a:spcBef>
              <a:defRPr sz="1200">
                <a:solidFill>
                  <a:schemeClr val="tx1"/>
                </a:solidFill>
                <a:latin typeface="Times New Roman" panose="02020603050405020304" pitchFamily="18" charset="0"/>
              </a:defRPr>
            </a:lvl3pPr>
            <a:lvl4pPr marL="1600200" indent="-228600" defTabSz="927100">
              <a:spcBef>
                <a:spcPct val="30000"/>
              </a:spcBef>
              <a:defRPr sz="1200">
                <a:solidFill>
                  <a:schemeClr val="tx1"/>
                </a:solidFill>
                <a:latin typeface="Times New Roman" panose="02020603050405020304" pitchFamily="18" charset="0"/>
              </a:defRPr>
            </a:lvl4pPr>
            <a:lvl5pPr marL="2057400" indent="-228600" defTabSz="927100">
              <a:spcBef>
                <a:spcPct val="30000"/>
              </a:spcBef>
              <a:defRPr sz="1200">
                <a:solidFill>
                  <a:schemeClr val="tx1"/>
                </a:solidFill>
                <a:latin typeface="Times New Roman" panose="02020603050405020304" pitchFamily="18" charset="0"/>
              </a:defRPr>
            </a:lvl5pPr>
            <a:lvl6pPr marL="2514600" indent="-228600" defTabSz="9271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271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271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271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buFontTx/>
              <a:buNone/>
            </a:pPr>
            <a:r>
              <a:rPr lang="en-US" altLang="en-US" sz="1000"/>
              <a:t>Introduction to Programming</a:t>
            </a:r>
          </a:p>
          <a:p>
            <a:pPr>
              <a:spcBef>
                <a:spcPct val="0"/>
              </a:spcBef>
              <a:buFontTx/>
              <a:buNone/>
            </a:pPr>
            <a:r>
              <a:rPr lang="en-US" altLang="en-US" sz="1000"/>
              <a:t>© Copyright 1999-2001 GTRC</a:t>
            </a:r>
          </a:p>
        </p:txBody>
      </p:sp>
      <p:sp>
        <p:nvSpPr>
          <p:cNvPr id="41988" name="Rectangle 7">
            <a:extLst>
              <a:ext uri="{FF2B5EF4-FFF2-40B4-BE49-F238E27FC236}">
                <a16:creationId xmlns:a16="http://schemas.microsoft.com/office/drawing/2014/main" id="{7A6C60DF-D0BE-C966-F40A-499411CE79D3}"/>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27100">
              <a:spcBef>
                <a:spcPct val="30000"/>
              </a:spcBef>
              <a:buChar char="•"/>
              <a:defRPr sz="1200">
                <a:solidFill>
                  <a:schemeClr val="tx1"/>
                </a:solidFill>
                <a:latin typeface="Times New Roman" panose="02020603050405020304" pitchFamily="18" charset="0"/>
              </a:defRPr>
            </a:lvl1pPr>
            <a:lvl2pPr marL="742950" indent="-285750" defTabSz="927100">
              <a:spcBef>
                <a:spcPct val="30000"/>
              </a:spcBef>
              <a:defRPr sz="1200">
                <a:solidFill>
                  <a:schemeClr val="tx1"/>
                </a:solidFill>
                <a:latin typeface="Times New Roman" panose="02020603050405020304" pitchFamily="18" charset="0"/>
              </a:defRPr>
            </a:lvl2pPr>
            <a:lvl3pPr marL="1143000" indent="-228600" defTabSz="927100">
              <a:spcBef>
                <a:spcPct val="30000"/>
              </a:spcBef>
              <a:defRPr sz="1200">
                <a:solidFill>
                  <a:schemeClr val="tx1"/>
                </a:solidFill>
                <a:latin typeface="Times New Roman" panose="02020603050405020304" pitchFamily="18" charset="0"/>
              </a:defRPr>
            </a:lvl3pPr>
            <a:lvl4pPr marL="1600200" indent="-228600" defTabSz="927100">
              <a:spcBef>
                <a:spcPct val="30000"/>
              </a:spcBef>
              <a:defRPr sz="1200">
                <a:solidFill>
                  <a:schemeClr val="tx1"/>
                </a:solidFill>
                <a:latin typeface="Times New Roman" panose="02020603050405020304" pitchFamily="18" charset="0"/>
              </a:defRPr>
            </a:lvl4pPr>
            <a:lvl5pPr marL="2057400" indent="-228600" defTabSz="927100">
              <a:spcBef>
                <a:spcPct val="30000"/>
              </a:spcBef>
              <a:defRPr sz="1200">
                <a:solidFill>
                  <a:schemeClr val="tx1"/>
                </a:solidFill>
                <a:latin typeface="Times New Roman" panose="02020603050405020304" pitchFamily="18" charset="0"/>
              </a:defRPr>
            </a:lvl5pPr>
            <a:lvl6pPr marL="2514600" indent="-228600" defTabSz="9271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271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271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271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buFontTx/>
              <a:buNone/>
            </a:pPr>
            <a:fld id="{E4C6781E-16B6-47AE-B4AD-81FA01681C50}" type="slidenum">
              <a:rPr lang="en-US" altLang="en-US" smtClean="0"/>
              <a:pPr>
                <a:spcBef>
                  <a:spcPct val="0"/>
                </a:spcBef>
                <a:buFontTx/>
                <a:buNone/>
              </a:pPr>
              <a:t>20</a:t>
            </a:fld>
            <a:endParaRPr lang="en-US" altLang="en-US"/>
          </a:p>
        </p:txBody>
      </p:sp>
      <p:sp>
        <p:nvSpPr>
          <p:cNvPr id="41989" name="Rectangle 2">
            <a:extLst>
              <a:ext uri="{FF2B5EF4-FFF2-40B4-BE49-F238E27FC236}">
                <a16:creationId xmlns:a16="http://schemas.microsoft.com/office/drawing/2014/main" id="{F9FBB62C-73C3-2226-03F5-7C7B265C9827}"/>
              </a:ext>
            </a:extLst>
          </p:cNvPr>
          <p:cNvSpPr>
            <a:spLocks noChangeArrowheads="1" noTextEdit="1"/>
          </p:cNvSpPr>
          <p:nvPr>
            <p:ph type="sldImg"/>
          </p:nvPr>
        </p:nvSpPr>
        <p:spPr/>
      </p:sp>
      <p:sp>
        <p:nvSpPr>
          <p:cNvPr id="41990" name="Rectangle 3">
            <a:extLst>
              <a:ext uri="{FF2B5EF4-FFF2-40B4-BE49-F238E27FC236}">
                <a16:creationId xmlns:a16="http://schemas.microsoft.com/office/drawing/2014/main" id="{E7577B16-46C2-CE8F-1F2F-29644BEAA027}"/>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en-US" altLang="en-US"/>
              <a:t>“To over-simplify,  debugging is what you do when you know a program is broken. Testing is a determined, systematic attempt to break a program that you think is working.”</a:t>
            </a:r>
          </a:p>
          <a:p>
            <a:pPr marL="393700" lvl="1" indent="0"/>
            <a:r>
              <a:rPr lang="en-US" altLang="en-US"/>
              <a:t>	– Kernighan and Pike, </a:t>
            </a:r>
            <a:r>
              <a:rPr lang="en-US" altLang="en-US" i="1"/>
              <a:t>The Practice of Programming</a:t>
            </a:r>
            <a:endParaRPr lang="en-US" altLang="en-US"/>
          </a:p>
          <a:p>
            <a:endParaRPr lang="en-US" altLang="en-US"/>
          </a:p>
          <a:p>
            <a:r>
              <a:rPr lang="en-US" altLang="en-US"/>
              <a:t>Regression testing is the re-running of previous test cases and comparing the results to previous results to ensure that a change has not unexpectedly broken something that was working correctly. Often this process is automated.</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a:extLst>
              <a:ext uri="{FF2B5EF4-FFF2-40B4-BE49-F238E27FC236}">
                <a16:creationId xmlns:a16="http://schemas.microsoft.com/office/drawing/2014/main" id="{5D58B2D1-E912-483E-18C0-F7D0DB19AF8A}"/>
              </a:ext>
            </a:extLst>
          </p:cNvPr>
          <p:cNvSpPr>
            <a:spLocks noGrp="1" noChangeArrowheads="1"/>
          </p:cNvSpPr>
          <p:nvPr>
            <p:ph type="hdr" sz="quarter"/>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27100">
              <a:spcBef>
                <a:spcPct val="30000"/>
              </a:spcBef>
              <a:buChar char="•"/>
              <a:defRPr sz="1200">
                <a:solidFill>
                  <a:schemeClr val="tx1"/>
                </a:solidFill>
                <a:latin typeface="Times New Roman" panose="02020603050405020304" pitchFamily="18" charset="0"/>
              </a:defRPr>
            </a:lvl1pPr>
            <a:lvl2pPr marL="742950" indent="-285750" defTabSz="927100">
              <a:spcBef>
                <a:spcPct val="30000"/>
              </a:spcBef>
              <a:defRPr sz="1200">
                <a:solidFill>
                  <a:schemeClr val="tx1"/>
                </a:solidFill>
                <a:latin typeface="Times New Roman" panose="02020603050405020304" pitchFamily="18" charset="0"/>
              </a:defRPr>
            </a:lvl2pPr>
            <a:lvl3pPr marL="1143000" indent="-228600" defTabSz="927100">
              <a:spcBef>
                <a:spcPct val="30000"/>
              </a:spcBef>
              <a:defRPr sz="1200">
                <a:solidFill>
                  <a:schemeClr val="tx1"/>
                </a:solidFill>
                <a:latin typeface="Times New Roman" panose="02020603050405020304" pitchFamily="18" charset="0"/>
              </a:defRPr>
            </a:lvl3pPr>
            <a:lvl4pPr marL="1600200" indent="-228600" defTabSz="927100">
              <a:spcBef>
                <a:spcPct val="30000"/>
              </a:spcBef>
              <a:defRPr sz="1200">
                <a:solidFill>
                  <a:schemeClr val="tx1"/>
                </a:solidFill>
                <a:latin typeface="Times New Roman" panose="02020603050405020304" pitchFamily="18" charset="0"/>
              </a:defRPr>
            </a:lvl4pPr>
            <a:lvl5pPr marL="2057400" indent="-228600" defTabSz="927100">
              <a:spcBef>
                <a:spcPct val="30000"/>
              </a:spcBef>
              <a:defRPr sz="1200">
                <a:solidFill>
                  <a:schemeClr val="tx1"/>
                </a:solidFill>
                <a:latin typeface="Times New Roman" panose="02020603050405020304" pitchFamily="18" charset="0"/>
              </a:defRPr>
            </a:lvl5pPr>
            <a:lvl6pPr marL="2514600" indent="-228600" defTabSz="9271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271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271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271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buFontTx/>
              <a:buNone/>
            </a:pPr>
            <a:r>
              <a:rPr lang="en-US" altLang="en-US"/>
              <a:t>Intro to Programming</a:t>
            </a:r>
          </a:p>
        </p:txBody>
      </p:sp>
      <p:sp>
        <p:nvSpPr>
          <p:cNvPr id="6147" name="Rectangle 6">
            <a:extLst>
              <a:ext uri="{FF2B5EF4-FFF2-40B4-BE49-F238E27FC236}">
                <a16:creationId xmlns:a16="http://schemas.microsoft.com/office/drawing/2014/main" id="{2967175C-61E7-50AB-1332-3E1AF37A4F13}"/>
              </a:ext>
            </a:extLst>
          </p:cNvPr>
          <p:cNvSpPr>
            <a:spLocks noGrp="1" noChangeArrowheads="1"/>
          </p:cNvSpPr>
          <p:nvPr>
            <p:ph type="ftr" sz="quarter" idx="4"/>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27100">
              <a:spcBef>
                <a:spcPct val="30000"/>
              </a:spcBef>
              <a:buChar char="•"/>
              <a:defRPr sz="1200">
                <a:solidFill>
                  <a:schemeClr val="tx1"/>
                </a:solidFill>
                <a:latin typeface="Times New Roman" panose="02020603050405020304" pitchFamily="18" charset="0"/>
              </a:defRPr>
            </a:lvl1pPr>
            <a:lvl2pPr marL="742950" indent="-285750" defTabSz="927100">
              <a:spcBef>
                <a:spcPct val="30000"/>
              </a:spcBef>
              <a:defRPr sz="1200">
                <a:solidFill>
                  <a:schemeClr val="tx1"/>
                </a:solidFill>
                <a:latin typeface="Times New Roman" panose="02020603050405020304" pitchFamily="18" charset="0"/>
              </a:defRPr>
            </a:lvl2pPr>
            <a:lvl3pPr marL="1143000" indent="-228600" defTabSz="927100">
              <a:spcBef>
                <a:spcPct val="30000"/>
              </a:spcBef>
              <a:defRPr sz="1200">
                <a:solidFill>
                  <a:schemeClr val="tx1"/>
                </a:solidFill>
                <a:latin typeface="Times New Roman" panose="02020603050405020304" pitchFamily="18" charset="0"/>
              </a:defRPr>
            </a:lvl3pPr>
            <a:lvl4pPr marL="1600200" indent="-228600" defTabSz="927100">
              <a:spcBef>
                <a:spcPct val="30000"/>
              </a:spcBef>
              <a:defRPr sz="1200">
                <a:solidFill>
                  <a:schemeClr val="tx1"/>
                </a:solidFill>
                <a:latin typeface="Times New Roman" panose="02020603050405020304" pitchFamily="18" charset="0"/>
              </a:defRPr>
            </a:lvl4pPr>
            <a:lvl5pPr marL="2057400" indent="-228600" defTabSz="927100">
              <a:spcBef>
                <a:spcPct val="30000"/>
              </a:spcBef>
              <a:defRPr sz="1200">
                <a:solidFill>
                  <a:schemeClr val="tx1"/>
                </a:solidFill>
                <a:latin typeface="Times New Roman" panose="02020603050405020304" pitchFamily="18" charset="0"/>
              </a:defRPr>
            </a:lvl5pPr>
            <a:lvl6pPr marL="2514600" indent="-228600" defTabSz="9271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271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271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271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buFontTx/>
              <a:buNone/>
            </a:pPr>
            <a:r>
              <a:rPr lang="en-US" altLang="en-US" sz="1000"/>
              <a:t>Introduction to Programming</a:t>
            </a:r>
          </a:p>
          <a:p>
            <a:pPr>
              <a:spcBef>
                <a:spcPct val="0"/>
              </a:spcBef>
              <a:buFontTx/>
              <a:buNone/>
            </a:pPr>
            <a:r>
              <a:rPr lang="en-US" altLang="en-US" sz="1000"/>
              <a:t>© Copyright 1999-2001 GTRC</a:t>
            </a:r>
          </a:p>
        </p:txBody>
      </p:sp>
      <p:sp>
        <p:nvSpPr>
          <p:cNvPr id="6148" name="Rectangle 7">
            <a:extLst>
              <a:ext uri="{FF2B5EF4-FFF2-40B4-BE49-F238E27FC236}">
                <a16:creationId xmlns:a16="http://schemas.microsoft.com/office/drawing/2014/main" id="{6A2B5DF7-A665-4E95-43C2-B3744EBF99E0}"/>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27100">
              <a:spcBef>
                <a:spcPct val="30000"/>
              </a:spcBef>
              <a:buChar char="•"/>
              <a:defRPr sz="1200">
                <a:solidFill>
                  <a:schemeClr val="tx1"/>
                </a:solidFill>
                <a:latin typeface="Times New Roman" panose="02020603050405020304" pitchFamily="18" charset="0"/>
              </a:defRPr>
            </a:lvl1pPr>
            <a:lvl2pPr marL="742950" indent="-285750" defTabSz="927100">
              <a:spcBef>
                <a:spcPct val="30000"/>
              </a:spcBef>
              <a:defRPr sz="1200">
                <a:solidFill>
                  <a:schemeClr val="tx1"/>
                </a:solidFill>
                <a:latin typeface="Times New Roman" panose="02020603050405020304" pitchFamily="18" charset="0"/>
              </a:defRPr>
            </a:lvl2pPr>
            <a:lvl3pPr marL="1143000" indent="-228600" defTabSz="927100">
              <a:spcBef>
                <a:spcPct val="30000"/>
              </a:spcBef>
              <a:defRPr sz="1200">
                <a:solidFill>
                  <a:schemeClr val="tx1"/>
                </a:solidFill>
                <a:latin typeface="Times New Roman" panose="02020603050405020304" pitchFamily="18" charset="0"/>
              </a:defRPr>
            </a:lvl3pPr>
            <a:lvl4pPr marL="1600200" indent="-228600" defTabSz="927100">
              <a:spcBef>
                <a:spcPct val="30000"/>
              </a:spcBef>
              <a:defRPr sz="1200">
                <a:solidFill>
                  <a:schemeClr val="tx1"/>
                </a:solidFill>
                <a:latin typeface="Times New Roman" panose="02020603050405020304" pitchFamily="18" charset="0"/>
              </a:defRPr>
            </a:lvl4pPr>
            <a:lvl5pPr marL="2057400" indent="-228600" defTabSz="927100">
              <a:spcBef>
                <a:spcPct val="30000"/>
              </a:spcBef>
              <a:defRPr sz="1200">
                <a:solidFill>
                  <a:schemeClr val="tx1"/>
                </a:solidFill>
                <a:latin typeface="Times New Roman" panose="02020603050405020304" pitchFamily="18" charset="0"/>
              </a:defRPr>
            </a:lvl5pPr>
            <a:lvl6pPr marL="2514600" indent="-228600" defTabSz="9271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271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271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271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buFontTx/>
              <a:buNone/>
            </a:pPr>
            <a:fld id="{0EAFDF86-B557-43B1-B3E8-C38A8B959943}" type="slidenum">
              <a:rPr lang="en-US" altLang="en-US" smtClean="0"/>
              <a:pPr>
                <a:spcBef>
                  <a:spcPct val="0"/>
                </a:spcBef>
                <a:buFontTx/>
                <a:buNone/>
              </a:pPr>
              <a:t>2</a:t>
            </a:fld>
            <a:endParaRPr lang="en-US" altLang="en-US"/>
          </a:p>
        </p:txBody>
      </p:sp>
      <p:sp>
        <p:nvSpPr>
          <p:cNvPr id="6149" name="Rectangle 2">
            <a:extLst>
              <a:ext uri="{FF2B5EF4-FFF2-40B4-BE49-F238E27FC236}">
                <a16:creationId xmlns:a16="http://schemas.microsoft.com/office/drawing/2014/main" id="{2C8EBE26-0D9F-2FEC-AF02-A65092EA838C}"/>
              </a:ext>
            </a:extLst>
          </p:cNvPr>
          <p:cNvSpPr>
            <a:spLocks noChangeArrowheads="1" noTextEdit="1"/>
          </p:cNvSpPr>
          <p:nvPr>
            <p:ph type="sldImg"/>
          </p:nvPr>
        </p:nvSpPr>
        <p:spPr/>
      </p:sp>
      <p:sp>
        <p:nvSpPr>
          <p:cNvPr id="6150" name="Rectangle 3">
            <a:extLst>
              <a:ext uri="{FF2B5EF4-FFF2-40B4-BE49-F238E27FC236}">
                <a16:creationId xmlns:a16="http://schemas.microsoft.com/office/drawing/2014/main" id="{3EF642FB-D9EE-E548-A5B7-E1AEF2BAFEE4}"/>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en-US" altLang="en-US"/>
              <a:t>You will often hear people use the term “software program.” In general, it’s redundant usage. Either “software” or “program” will do. But being too picky about such usage isn’t worth losing friends. </a:t>
            </a:r>
          </a:p>
          <a:p>
            <a:endParaRPr lang="en-US" alt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a:extLst>
              <a:ext uri="{FF2B5EF4-FFF2-40B4-BE49-F238E27FC236}">
                <a16:creationId xmlns:a16="http://schemas.microsoft.com/office/drawing/2014/main" id="{6BE05296-1546-C2A7-DC6F-40847BF6CE27}"/>
              </a:ext>
            </a:extLst>
          </p:cNvPr>
          <p:cNvSpPr>
            <a:spLocks noGrp="1" noChangeArrowheads="1"/>
          </p:cNvSpPr>
          <p:nvPr>
            <p:ph type="hdr" sz="quarter"/>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27100">
              <a:spcBef>
                <a:spcPct val="30000"/>
              </a:spcBef>
              <a:buChar char="•"/>
              <a:defRPr sz="1200">
                <a:solidFill>
                  <a:schemeClr val="tx1"/>
                </a:solidFill>
                <a:latin typeface="Times New Roman" panose="02020603050405020304" pitchFamily="18" charset="0"/>
              </a:defRPr>
            </a:lvl1pPr>
            <a:lvl2pPr marL="742950" indent="-285750" defTabSz="927100">
              <a:spcBef>
                <a:spcPct val="30000"/>
              </a:spcBef>
              <a:defRPr sz="1200">
                <a:solidFill>
                  <a:schemeClr val="tx1"/>
                </a:solidFill>
                <a:latin typeface="Times New Roman" panose="02020603050405020304" pitchFamily="18" charset="0"/>
              </a:defRPr>
            </a:lvl2pPr>
            <a:lvl3pPr marL="1143000" indent="-228600" defTabSz="927100">
              <a:spcBef>
                <a:spcPct val="30000"/>
              </a:spcBef>
              <a:defRPr sz="1200">
                <a:solidFill>
                  <a:schemeClr val="tx1"/>
                </a:solidFill>
                <a:latin typeface="Times New Roman" panose="02020603050405020304" pitchFamily="18" charset="0"/>
              </a:defRPr>
            </a:lvl3pPr>
            <a:lvl4pPr marL="1600200" indent="-228600" defTabSz="927100">
              <a:spcBef>
                <a:spcPct val="30000"/>
              </a:spcBef>
              <a:defRPr sz="1200">
                <a:solidFill>
                  <a:schemeClr val="tx1"/>
                </a:solidFill>
                <a:latin typeface="Times New Roman" panose="02020603050405020304" pitchFamily="18" charset="0"/>
              </a:defRPr>
            </a:lvl4pPr>
            <a:lvl5pPr marL="2057400" indent="-228600" defTabSz="927100">
              <a:spcBef>
                <a:spcPct val="30000"/>
              </a:spcBef>
              <a:defRPr sz="1200">
                <a:solidFill>
                  <a:schemeClr val="tx1"/>
                </a:solidFill>
                <a:latin typeface="Times New Roman" panose="02020603050405020304" pitchFamily="18" charset="0"/>
              </a:defRPr>
            </a:lvl5pPr>
            <a:lvl6pPr marL="2514600" indent="-228600" defTabSz="9271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271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271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271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buFontTx/>
              <a:buNone/>
            </a:pPr>
            <a:r>
              <a:rPr lang="en-US" altLang="en-US"/>
              <a:t>Intro to Programming</a:t>
            </a:r>
          </a:p>
        </p:txBody>
      </p:sp>
      <p:sp>
        <p:nvSpPr>
          <p:cNvPr id="44035" name="Rectangle 6">
            <a:extLst>
              <a:ext uri="{FF2B5EF4-FFF2-40B4-BE49-F238E27FC236}">
                <a16:creationId xmlns:a16="http://schemas.microsoft.com/office/drawing/2014/main" id="{79A02C89-A1D0-389C-38A5-4558C3F09037}"/>
              </a:ext>
            </a:extLst>
          </p:cNvPr>
          <p:cNvSpPr>
            <a:spLocks noGrp="1" noChangeArrowheads="1"/>
          </p:cNvSpPr>
          <p:nvPr>
            <p:ph type="ftr" sz="quarter" idx="4"/>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27100">
              <a:spcBef>
                <a:spcPct val="30000"/>
              </a:spcBef>
              <a:buChar char="•"/>
              <a:defRPr sz="1200">
                <a:solidFill>
                  <a:schemeClr val="tx1"/>
                </a:solidFill>
                <a:latin typeface="Times New Roman" panose="02020603050405020304" pitchFamily="18" charset="0"/>
              </a:defRPr>
            </a:lvl1pPr>
            <a:lvl2pPr marL="742950" indent="-285750" defTabSz="927100">
              <a:spcBef>
                <a:spcPct val="30000"/>
              </a:spcBef>
              <a:defRPr sz="1200">
                <a:solidFill>
                  <a:schemeClr val="tx1"/>
                </a:solidFill>
                <a:latin typeface="Times New Roman" panose="02020603050405020304" pitchFamily="18" charset="0"/>
              </a:defRPr>
            </a:lvl2pPr>
            <a:lvl3pPr marL="1143000" indent="-228600" defTabSz="927100">
              <a:spcBef>
                <a:spcPct val="30000"/>
              </a:spcBef>
              <a:defRPr sz="1200">
                <a:solidFill>
                  <a:schemeClr val="tx1"/>
                </a:solidFill>
                <a:latin typeface="Times New Roman" panose="02020603050405020304" pitchFamily="18" charset="0"/>
              </a:defRPr>
            </a:lvl3pPr>
            <a:lvl4pPr marL="1600200" indent="-228600" defTabSz="927100">
              <a:spcBef>
                <a:spcPct val="30000"/>
              </a:spcBef>
              <a:defRPr sz="1200">
                <a:solidFill>
                  <a:schemeClr val="tx1"/>
                </a:solidFill>
                <a:latin typeface="Times New Roman" panose="02020603050405020304" pitchFamily="18" charset="0"/>
              </a:defRPr>
            </a:lvl4pPr>
            <a:lvl5pPr marL="2057400" indent="-228600" defTabSz="927100">
              <a:spcBef>
                <a:spcPct val="30000"/>
              </a:spcBef>
              <a:defRPr sz="1200">
                <a:solidFill>
                  <a:schemeClr val="tx1"/>
                </a:solidFill>
                <a:latin typeface="Times New Roman" panose="02020603050405020304" pitchFamily="18" charset="0"/>
              </a:defRPr>
            </a:lvl5pPr>
            <a:lvl6pPr marL="2514600" indent="-228600" defTabSz="9271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271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271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271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buFontTx/>
              <a:buNone/>
            </a:pPr>
            <a:r>
              <a:rPr lang="en-US" altLang="en-US" sz="1000"/>
              <a:t>Introduction to Programming</a:t>
            </a:r>
          </a:p>
          <a:p>
            <a:pPr>
              <a:spcBef>
                <a:spcPct val="0"/>
              </a:spcBef>
              <a:buFontTx/>
              <a:buNone/>
            </a:pPr>
            <a:r>
              <a:rPr lang="en-US" altLang="en-US" sz="1000"/>
              <a:t>© Copyright 1999-2001 GTRC</a:t>
            </a:r>
          </a:p>
        </p:txBody>
      </p:sp>
      <p:sp>
        <p:nvSpPr>
          <p:cNvPr id="44036" name="Rectangle 7">
            <a:extLst>
              <a:ext uri="{FF2B5EF4-FFF2-40B4-BE49-F238E27FC236}">
                <a16:creationId xmlns:a16="http://schemas.microsoft.com/office/drawing/2014/main" id="{053E6BFE-185F-7CB8-E44C-FF3C998BEDF4}"/>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27100">
              <a:spcBef>
                <a:spcPct val="30000"/>
              </a:spcBef>
              <a:buChar char="•"/>
              <a:defRPr sz="1200">
                <a:solidFill>
                  <a:schemeClr val="tx1"/>
                </a:solidFill>
                <a:latin typeface="Times New Roman" panose="02020603050405020304" pitchFamily="18" charset="0"/>
              </a:defRPr>
            </a:lvl1pPr>
            <a:lvl2pPr marL="742950" indent="-285750" defTabSz="927100">
              <a:spcBef>
                <a:spcPct val="30000"/>
              </a:spcBef>
              <a:defRPr sz="1200">
                <a:solidFill>
                  <a:schemeClr val="tx1"/>
                </a:solidFill>
                <a:latin typeface="Times New Roman" panose="02020603050405020304" pitchFamily="18" charset="0"/>
              </a:defRPr>
            </a:lvl2pPr>
            <a:lvl3pPr marL="1143000" indent="-228600" defTabSz="927100">
              <a:spcBef>
                <a:spcPct val="30000"/>
              </a:spcBef>
              <a:defRPr sz="1200">
                <a:solidFill>
                  <a:schemeClr val="tx1"/>
                </a:solidFill>
                <a:latin typeface="Times New Roman" panose="02020603050405020304" pitchFamily="18" charset="0"/>
              </a:defRPr>
            </a:lvl3pPr>
            <a:lvl4pPr marL="1600200" indent="-228600" defTabSz="927100">
              <a:spcBef>
                <a:spcPct val="30000"/>
              </a:spcBef>
              <a:defRPr sz="1200">
                <a:solidFill>
                  <a:schemeClr val="tx1"/>
                </a:solidFill>
                <a:latin typeface="Times New Roman" panose="02020603050405020304" pitchFamily="18" charset="0"/>
              </a:defRPr>
            </a:lvl4pPr>
            <a:lvl5pPr marL="2057400" indent="-228600" defTabSz="927100">
              <a:spcBef>
                <a:spcPct val="30000"/>
              </a:spcBef>
              <a:defRPr sz="1200">
                <a:solidFill>
                  <a:schemeClr val="tx1"/>
                </a:solidFill>
                <a:latin typeface="Times New Roman" panose="02020603050405020304" pitchFamily="18" charset="0"/>
              </a:defRPr>
            </a:lvl5pPr>
            <a:lvl6pPr marL="2514600" indent="-228600" defTabSz="9271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271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271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271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buFontTx/>
              <a:buNone/>
            </a:pPr>
            <a:fld id="{C44AC61B-F038-4CC3-85FE-F77040479291}" type="slidenum">
              <a:rPr lang="en-US" altLang="en-US" smtClean="0"/>
              <a:pPr>
                <a:spcBef>
                  <a:spcPct val="0"/>
                </a:spcBef>
                <a:buFontTx/>
                <a:buNone/>
              </a:pPr>
              <a:t>21</a:t>
            </a:fld>
            <a:endParaRPr lang="en-US" altLang="en-US"/>
          </a:p>
        </p:txBody>
      </p:sp>
      <p:sp>
        <p:nvSpPr>
          <p:cNvPr id="44037" name="Rectangle 2">
            <a:extLst>
              <a:ext uri="{FF2B5EF4-FFF2-40B4-BE49-F238E27FC236}">
                <a16:creationId xmlns:a16="http://schemas.microsoft.com/office/drawing/2014/main" id="{41098428-FEE1-BAAD-2F48-AE74D7B519AA}"/>
              </a:ext>
            </a:extLst>
          </p:cNvPr>
          <p:cNvSpPr>
            <a:spLocks noChangeArrowheads="1" noTextEdit="1"/>
          </p:cNvSpPr>
          <p:nvPr>
            <p:ph type="sldImg"/>
          </p:nvPr>
        </p:nvSpPr>
        <p:spPr/>
      </p:sp>
      <p:sp>
        <p:nvSpPr>
          <p:cNvPr id="44038" name="Rectangle 3">
            <a:extLst>
              <a:ext uri="{FF2B5EF4-FFF2-40B4-BE49-F238E27FC236}">
                <a16:creationId xmlns:a16="http://schemas.microsoft.com/office/drawing/2014/main" id="{D8F8A1DE-9260-DAEE-045B-4E70726FBD77}"/>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t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a:extLst>
              <a:ext uri="{FF2B5EF4-FFF2-40B4-BE49-F238E27FC236}">
                <a16:creationId xmlns:a16="http://schemas.microsoft.com/office/drawing/2014/main" id="{F85816DC-4F20-1443-5B7C-54626E757A12}"/>
              </a:ext>
            </a:extLst>
          </p:cNvPr>
          <p:cNvSpPr>
            <a:spLocks noGrp="1" noChangeArrowheads="1"/>
          </p:cNvSpPr>
          <p:nvPr>
            <p:ph type="hdr" sz="quarter"/>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27100">
              <a:spcBef>
                <a:spcPct val="30000"/>
              </a:spcBef>
              <a:buChar char="•"/>
              <a:defRPr sz="1200">
                <a:solidFill>
                  <a:schemeClr val="tx1"/>
                </a:solidFill>
                <a:latin typeface="Times New Roman" panose="02020603050405020304" pitchFamily="18" charset="0"/>
              </a:defRPr>
            </a:lvl1pPr>
            <a:lvl2pPr marL="742950" indent="-285750" defTabSz="927100">
              <a:spcBef>
                <a:spcPct val="30000"/>
              </a:spcBef>
              <a:defRPr sz="1200">
                <a:solidFill>
                  <a:schemeClr val="tx1"/>
                </a:solidFill>
                <a:latin typeface="Times New Roman" panose="02020603050405020304" pitchFamily="18" charset="0"/>
              </a:defRPr>
            </a:lvl2pPr>
            <a:lvl3pPr marL="1143000" indent="-228600" defTabSz="927100">
              <a:spcBef>
                <a:spcPct val="30000"/>
              </a:spcBef>
              <a:defRPr sz="1200">
                <a:solidFill>
                  <a:schemeClr val="tx1"/>
                </a:solidFill>
                <a:latin typeface="Times New Roman" panose="02020603050405020304" pitchFamily="18" charset="0"/>
              </a:defRPr>
            </a:lvl3pPr>
            <a:lvl4pPr marL="1600200" indent="-228600" defTabSz="927100">
              <a:spcBef>
                <a:spcPct val="30000"/>
              </a:spcBef>
              <a:defRPr sz="1200">
                <a:solidFill>
                  <a:schemeClr val="tx1"/>
                </a:solidFill>
                <a:latin typeface="Times New Roman" panose="02020603050405020304" pitchFamily="18" charset="0"/>
              </a:defRPr>
            </a:lvl4pPr>
            <a:lvl5pPr marL="2057400" indent="-228600" defTabSz="927100">
              <a:spcBef>
                <a:spcPct val="30000"/>
              </a:spcBef>
              <a:defRPr sz="1200">
                <a:solidFill>
                  <a:schemeClr val="tx1"/>
                </a:solidFill>
                <a:latin typeface="Times New Roman" panose="02020603050405020304" pitchFamily="18" charset="0"/>
              </a:defRPr>
            </a:lvl5pPr>
            <a:lvl6pPr marL="2514600" indent="-228600" defTabSz="9271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271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271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271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buFontTx/>
              <a:buNone/>
            </a:pPr>
            <a:r>
              <a:rPr lang="en-US" altLang="en-US"/>
              <a:t>Intro to Programming</a:t>
            </a:r>
          </a:p>
        </p:txBody>
      </p:sp>
      <p:sp>
        <p:nvSpPr>
          <p:cNvPr id="46083" name="Rectangle 6">
            <a:extLst>
              <a:ext uri="{FF2B5EF4-FFF2-40B4-BE49-F238E27FC236}">
                <a16:creationId xmlns:a16="http://schemas.microsoft.com/office/drawing/2014/main" id="{22B9950F-015B-11AA-C355-E27BD0FCCC1D}"/>
              </a:ext>
            </a:extLst>
          </p:cNvPr>
          <p:cNvSpPr>
            <a:spLocks noGrp="1" noChangeArrowheads="1"/>
          </p:cNvSpPr>
          <p:nvPr>
            <p:ph type="ftr" sz="quarter" idx="4"/>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27100">
              <a:spcBef>
                <a:spcPct val="30000"/>
              </a:spcBef>
              <a:buChar char="•"/>
              <a:defRPr sz="1200">
                <a:solidFill>
                  <a:schemeClr val="tx1"/>
                </a:solidFill>
                <a:latin typeface="Times New Roman" panose="02020603050405020304" pitchFamily="18" charset="0"/>
              </a:defRPr>
            </a:lvl1pPr>
            <a:lvl2pPr marL="742950" indent="-285750" defTabSz="927100">
              <a:spcBef>
                <a:spcPct val="30000"/>
              </a:spcBef>
              <a:defRPr sz="1200">
                <a:solidFill>
                  <a:schemeClr val="tx1"/>
                </a:solidFill>
                <a:latin typeface="Times New Roman" panose="02020603050405020304" pitchFamily="18" charset="0"/>
              </a:defRPr>
            </a:lvl2pPr>
            <a:lvl3pPr marL="1143000" indent="-228600" defTabSz="927100">
              <a:spcBef>
                <a:spcPct val="30000"/>
              </a:spcBef>
              <a:defRPr sz="1200">
                <a:solidFill>
                  <a:schemeClr val="tx1"/>
                </a:solidFill>
                <a:latin typeface="Times New Roman" panose="02020603050405020304" pitchFamily="18" charset="0"/>
              </a:defRPr>
            </a:lvl3pPr>
            <a:lvl4pPr marL="1600200" indent="-228600" defTabSz="927100">
              <a:spcBef>
                <a:spcPct val="30000"/>
              </a:spcBef>
              <a:defRPr sz="1200">
                <a:solidFill>
                  <a:schemeClr val="tx1"/>
                </a:solidFill>
                <a:latin typeface="Times New Roman" panose="02020603050405020304" pitchFamily="18" charset="0"/>
              </a:defRPr>
            </a:lvl4pPr>
            <a:lvl5pPr marL="2057400" indent="-228600" defTabSz="927100">
              <a:spcBef>
                <a:spcPct val="30000"/>
              </a:spcBef>
              <a:defRPr sz="1200">
                <a:solidFill>
                  <a:schemeClr val="tx1"/>
                </a:solidFill>
                <a:latin typeface="Times New Roman" panose="02020603050405020304" pitchFamily="18" charset="0"/>
              </a:defRPr>
            </a:lvl5pPr>
            <a:lvl6pPr marL="2514600" indent="-228600" defTabSz="9271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271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271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271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buFontTx/>
              <a:buNone/>
            </a:pPr>
            <a:r>
              <a:rPr lang="en-US" altLang="en-US" sz="1000"/>
              <a:t>Introduction to Programming</a:t>
            </a:r>
          </a:p>
          <a:p>
            <a:pPr>
              <a:spcBef>
                <a:spcPct val="0"/>
              </a:spcBef>
              <a:buFontTx/>
              <a:buNone/>
            </a:pPr>
            <a:r>
              <a:rPr lang="en-US" altLang="en-US" sz="1000"/>
              <a:t>© Copyright 1999-2001 GTRC</a:t>
            </a:r>
          </a:p>
        </p:txBody>
      </p:sp>
      <p:sp>
        <p:nvSpPr>
          <p:cNvPr id="46084" name="Rectangle 7">
            <a:extLst>
              <a:ext uri="{FF2B5EF4-FFF2-40B4-BE49-F238E27FC236}">
                <a16:creationId xmlns:a16="http://schemas.microsoft.com/office/drawing/2014/main" id="{2F2BDA4B-9BA4-EA2A-BDC1-62C0B8C7057A}"/>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27100">
              <a:spcBef>
                <a:spcPct val="30000"/>
              </a:spcBef>
              <a:buChar char="•"/>
              <a:defRPr sz="1200">
                <a:solidFill>
                  <a:schemeClr val="tx1"/>
                </a:solidFill>
                <a:latin typeface="Times New Roman" panose="02020603050405020304" pitchFamily="18" charset="0"/>
              </a:defRPr>
            </a:lvl1pPr>
            <a:lvl2pPr marL="742950" indent="-285750" defTabSz="927100">
              <a:spcBef>
                <a:spcPct val="30000"/>
              </a:spcBef>
              <a:defRPr sz="1200">
                <a:solidFill>
                  <a:schemeClr val="tx1"/>
                </a:solidFill>
                <a:latin typeface="Times New Roman" panose="02020603050405020304" pitchFamily="18" charset="0"/>
              </a:defRPr>
            </a:lvl2pPr>
            <a:lvl3pPr marL="1143000" indent="-228600" defTabSz="927100">
              <a:spcBef>
                <a:spcPct val="30000"/>
              </a:spcBef>
              <a:defRPr sz="1200">
                <a:solidFill>
                  <a:schemeClr val="tx1"/>
                </a:solidFill>
                <a:latin typeface="Times New Roman" panose="02020603050405020304" pitchFamily="18" charset="0"/>
              </a:defRPr>
            </a:lvl3pPr>
            <a:lvl4pPr marL="1600200" indent="-228600" defTabSz="927100">
              <a:spcBef>
                <a:spcPct val="30000"/>
              </a:spcBef>
              <a:defRPr sz="1200">
                <a:solidFill>
                  <a:schemeClr val="tx1"/>
                </a:solidFill>
                <a:latin typeface="Times New Roman" panose="02020603050405020304" pitchFamily="18" charset="0"/>
              </a:defRPr>
            </a:lvl4pPr>
            <a:lvl5pPr marL="2057400" indent="-228600" defTabSz="927100">
              <a:spcBef>
                <a:spcPct val="30000"/>
              </a:spcBef>
              <a:defRPr sz="1200">
                <a:solidFill>
                  <a:schemeClr val="tx1"/>
                </a:solidFill>
                <a:latin typeface="Times New Roman" panose="02020603050405020304" pitchFamily="18" charset="0"/>
              </a:defRPr>
            </a:lvl5pPr>
            <a:lvl6pPr marL="2514600" indent="-228600" defTabSz="9271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271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271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271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buFontTx/>
              <a:buNone/>
            </a:pPr>
            <a:fld id="{4474818D-885A-4EAA-B019-6E17FBE3605F}" type="slidenum">
              <a:rPr lang="en-US" altLang="en-US" smtClean="0"/>
              <a:pPr>
                <a:spcBef>
                  <a:spcPct val="0"/>
                </a:spcBef>
                <a:buFontTx/>
                <a:buNone/>
              </a:pPr>
              <a:t>22</a:t>
            </a:fld>
            <a:endParaRPr lang="en-US" altLang="en-US"/>
          </a:p>
        </p:txBody>
      </p:sp>
      <p:sp>
        <p:nvSpPr>
          <p:cNvPr id="46085" name="Rectangle 2">
            <a:extLst>
              <a:ext uri="{FF2B5EF4-FFF2-40B4-BE49-F238E27FC236}">
                <a16:creationId xmlns:a16="http://schemas.microsoft.com/office/drawing/2014/main" id="{4341F396-95CC-66E3-34F1-7F84F8DCA9F9}"/>
              </a:ext>
            </a:extLst>
          </p:cNvPr>
          <p:cNvSpPr>
            <a:spLocks noChangeArrowheads="1" noTextEdit="1"/>
          </p:cNvSpPr>
          <p:nvPr>
            <p:ph type="sldImg"/>
          </p:nvPr>
        </p:nvSpPr>
        <p:spPr/>
      </p:sp>
      <p:sp>
        <p:nvSpPr>
          <p:cNvPr id="46086" name="Rectangle 3">
            <a:extLst>
              <a:ext uri="{FF2B5EF4-FFF2-40B4-BE49-F238E27FC236}">
                <a16:creationId xmlns:a16="http://schemas.microsoft.com/office/drawing/2014/main" id="{0067B173-06B6-7BA4-66BC-496DCC0245B4}"/>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en-US" altLang="en-US"/>
              <a:t>Algorithm – </a:t>
            </a:r>
            <a:r>
              <a:rPr lang="en-US" altLang="en-US">
                <a:cs typeface="Times" panose="02020603050405020304" pitchFamily="18" charset="0"/>
              </a:rPr>
              <a:t>a method, procedure, or recipe for doing a job</a:t>
            </a:r>
            <a:endParaRPr lang="en-US" altLang="en-US"/>
          </a:p>
          <a:p>
            <a:endParaRPr lang="en-US" altLang="en-US"/>
          </a:p>
          <a:p>
            <a:r>
              <a:rPr lang="en-US" altLang="en-US"/>
              <a:t>Input – information that is made available to an algorithm</a:t>
            </a:r>
          </a:p>
          <a:p>
            <a:endParaRPr lang="en-US" altLang="en-US"/>
          </a:p>
          <a:p>
            <a:r>
              <a:rPr lang="en-US" altLang="en-US"/>
              <a:t>Output – information derived from the execution of an algorithm</a:t>
            </a:r>
          </a:p>
          <a:p>
            <a:endParaRPr lang="en-US" altLang="en-US"/>
          </a:p>
          <a:p>
            <a:r>
              <a:rPr lang="en-US" altLang="en-US"/>
              <a:t>Bug – an error</a:t>
            </a:r>
          </a:p>
          <a:p>
            <a:endParaRPr lang="en-US" altLang="en-US"/>
          </a:p>
          <a:p>
            <a:r>
              <a:rPr lang="en-US" altLang="en-US"/>
              <a:t>Testing – trying to find errors in a program</a:t>
            </a:r>
          </a:p>
          <a:p>
            <a:endParaRPr lang="en-US" altLang="en-US"/>
          </a:p>
          <a:p>
            <a:r>
              <a:rPr lang="en-US" altLang="en-US"/>
              <a:t>Debugging – finding the cause of a known error</a:t>
            </a: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a:extLst>
              <a:ext uri="{FF2B5EF4-FFF2-40B4-BE49-F238E27FC236}">
                <a16:creationId xmlns:a16="http://schemas.microsoft.com/office/drawing/2014/main" id="{0B2AC33C-BBF6-9BB6-401C-D1C48A92E00C}"/>
              </a:ext>
            </a:extLst>
          </p:cNvPr>
          <p:cNvSpPr>
            <a:spLocks noGrp="1" noChangeArrowheads="1"/>
          </p:cNvSpPr>
          <p:nvPr>
            <p:ph type="hdr" sz="quarter"/>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27100">
              <a:spcBef>
                <a:spcPct val="30000"/>
              </a:spcBef>
              <a:buChar char="•"/>
              <a:defRPr sz="1200">
                <a:solidFill>
                  <a:schemeClr val="tx1"/>
                </a:solidFill>
                <a:latin typeface="Times New Roman" panose="02020603050405020304" pitchFamily="18" charset="0"/>
              </a:defRPr>
            </a:lvl1pPr>
            <a:lvl2pPr marL="742950" indent="-285750" defTabSz="927100">
              <a:spcBef>
                <a:spcPct val="30000"/>
              </a:spcBef>
              <a:defRPr sz="1200">
                <a:solidFill>
                  <a:schemeClr val="tx1"/>
                </a:solidFill>
                <a:latin typeface="Times New Roman" panose="02020603050405020304" pitchFamily="18" charset="0"/>
              </a:defRPr>
            </a:lvl2pPr>
            <a:lvl3pPr marL="1143000" indent="-228600" defTabSz="927100">
              <a:spcBef>
                <a:spcPct val="30000"/>
              </a:spcBef>
              <a:defRPr sz="1200">
                <a:solidFill>
                  <a:schemeClr val="tx1"/>
                </a:solidFill>
                <a:latin typeface="Times New Roman" panose="02020603050405020304" pitchFamily="18" charset="0"/>
              </a:defRPr>
            </a:lvl3pPr>
            <a:lvl4pPr marL="1600200" indent="-228600" defTabSz="927100">
              <a:spcBef>
                <a:spcPct val="30000"/>
              </a:spcBef>
              <a:defRPr sz="1200">
                <a:solidFill>
                  <a:schemeClr val="tx1"/>
                </a:solidFill>
                <a:latin typeface="Times New Roman" panose="02020603050405020304" pitchFamily="18" charset="0"/>
              </a:defRPr>
            </a:lvl4pPr>
            <a:lvl5pPr marL="2057400" indent="-228600" defTabSz="927100">
              <a:spcBef>
                <a:spcPct val="30000"/>
              </a:spcBef>
              <a:defRPr sz="1200">
                <a:solidFill>
                  <a:schemeClr val="tx1"/>
                </a:solidFill>
                <a:latin typeface="Times New Roman" panose="02020603050405020304" pitchFamily="18" charset="0"/>
              </a:defRPr>
            </a:lvl5pPr>
            <a:lvl6pPr marL="2514600" indent="-228600" defTabSz="9271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271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271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271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buFontTx/>
              <a:buNone/>
            </a:pPr>
            <a:r>
              <a:rPr lang="en-US" altLang="en-US"/>
              <a:t>Intro to Programming</a:t>
            </a:r>
          </a:p>
        </p:txBody>
      </p:sp>
      <p:sp>
        <p:nvSpPr>
          <p:cNvPr id="48131" name="Rectangle 6">
            <a:extLst>
              <a:ext uri="{FF2B5EF4-FFF2-40B4-BE49-F238E27FC236}">
                <a16:creationId xmlns:a16="http://schemas.microsoft.com/office/drawing/2014/main" id="{655862A5-4C7C-6612-E8DB-7CBF85F72559}"/>
              </a:ext>
            </a:extLst>
          </p:cNvPr>
          <p:cNvSpPr>
            <a:spLocks noGrp="1" noChangeArrowheads="1"/>
          </p:cNvSpPr>
          <p:nvPr>
            <p:ph type="ftr" sz="quarter" idx="4"/>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27100">
              <a:spcBef>
                <a:spcPct val="30000"/>
              </a:spcBef>
              <a:buChar char="•"/>
              <a:defRPr sz="1200">
                <a:solidFill>
                  <a:schemeClr val="tx1"/>
                </a:solidFill>
                <a:latin typeface="Times New Roman" panose="02020603050405020304" pitchFamily="18" charset="0"/>
              </a:defRPr>
            </a:lvl1pPr>
            <a:lvl2pPr marL="742950" indent="-285750" defTabSz="927100">
              <a:spcBef>
                <a:spcPct val="30000"/>
              </a:spcBef>
              <a:defRPr sz="1200">
                <a:solidFill>
                  <a:schemeClr val="tx1"/>
                </a:solidFill>
                <a:latin typeface="Times New Roman" panose="02020603050405020304" pitchFamily="18" charset="0"/>
              </a:defRPr>
            </a:lvl2pPr>
            <a:lvl3pPr marL="1143000" indent="-228600" defTabSz="927100">
              <a:spcBef>
                <a:spcPct val="30000"/>
              </a:spcBef>
              <a:defRPr sz="1200">
                <a:solidFill>
                  <a:schemeClr val="tx1"/>
                </a:solidFill>
                <a:latin typeface="Times New Roman" panose="02020603050405020304" pitchFamily="18" charset="0"/>
              </a:defRPr>
            </a:lvl3pPr>
            <a:lvl4pPr marL="1600200" indent="-228600" defTabSz="927100">
              <a:spcBef>
                <a:spcPct val="30000"/>
              </a:spcBef>
              <a:defRPr sz="1200">
                <a:solidFill>
                  <a:schemeClr val="tx1"/>
                </a:solidFill>
                <a:latin typeface="Times New Roman" panose="02020603050405020304" pitchFamily="18" charset="0"/>
              </a:defRPr>
            </a:lvl4pPr>
            <a:lvl5pPr marL="2057400" indent="-228600" defTabSz="927100">
              <a:spcBef>
                <a:spcPct val="30000"/>
              </a:spcBef>
              <a:defRPr sz="1200">
                <a:solidFill>
                  <a:schemeClr val="tx1"/>
                </a:solidFill>
                <a:latin typeface="Times New Roman" panose="02020603050405020304" pitchFamily="18" charset="0"/>
              </a:defRPr>
            </a:lvl5pPr>
            <a:lvl6pPr marL="2514600" indent="-228600" defTabSz="9271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271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271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271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buFontTx/>
              <a:buNone/>
            </a:pPr>
            <a:r>
              <a:rPr lang="en-US" altLang="en-US" sz="1000"/>
              <a:t>Introduction to Programming</a:t>
            </a:r>
          </a:p>
          <a:p>
            <a:pPr>
              <a:spcBef>
                <a:spcPct val="0"/>
              </a:spcBef>
              <a:buFontTx/>
              <a:buNone/>
            </a:pPr>
            <a:r>
              <a:rPr lang="en-US" altLang="en-US" sz="1000"/>
              <a:t>© Copyright 1999-2001 GTRC</a:t>
            </a:r>
          </a:p>
        </p:txBody>
      </p:sp>
      <p:sp>
        <p:nvSpPr>
          <p:cNvPr id="48132" name="Rectangle 7">
            <a:extLst>
              <a:ext uri="{FF2B5EF4-FFF2-40B4-BE49-F238E27FC236}">
                <a16:creationId xmlns:a16="http://schemas.microsoft.com/office/drawing/2014/main" id="{1155CDE0-3992-2EBC-D989-D1E82CE4B5BA}"/>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27100">
              <a:spcBef>
                <a:spcPct val="30000"/>
              </a:spcBef>
              <a:buChar char="•"/>
              <a:defRPr sz="1200">
                <a:solidFill>
                  <a:schemeClr val="tx1"/>
                </a:solidFill>
                <a:latin typeface="Times New Roman" panose="02020603050405020304" pitchFamily="18" charset="0"/>
              </a:defRPr>
            </a:lvl1pPr>
            <a:lvl2pPr marL="742950" indent="-285750" defTabSz="927100">
              <a:spcBef>
                <a:spcPct val="30000"/>
              </a:spcBef>
              <a:defRPr sz="1200">
                <a:solidFill>
                  <a:schemeClr val="tx1"/>
                </a:solidFill>
                <a:latin typeface="Times New Roman" panose="02020603050405020304" pitchFamily="18" charset="0"/>
              </a:defRPr>
            </a:lvl2pPr>
            <a:lvl3pPr marL="1143000" indent="-228600" defTabSz="927100">
              <a:spcBef>
                <a:spcPct val="30000"/>
              </a:spcBef>
              <a:defRPr sz="1200">
                <a:solidFill>
                  <a:schemeClr val="tx1"/>
                </a:solidFill>
                <a:latin typeface="Times New Roman" panose="02020603050405020304" pitchFamily="18" charset="0"/>
              </a:defRPr>
            </a:lvl3pPr>
            <a:lvl4pPr marL="1600200" indent="-228600" defTabSz="927100">
              <a:spcBef>
                <a:spcPct val="30000"/>
              </a:spcBef>
              <a:defRPr sz="1200">
                <a:solidFill>
                  <a:schemeClr val="tx1"/>
                </a:solidFill>
                <a:latin typeface="Times New Roman" panose="02020603050405020304" pitchFamily="18" charset="0"/>
              </a:defRPr>
            </a:lvl4pPr>
            <a:lvl5pPr marL="2057400" indent="-228600" defTabSz="927100">
              <a:spcBef>
                <a:spcPct val="30000"/>
              </a:spcBef>
              <a:defRPr sz="1200">
                <a:solidFill>
                  <a:schemeClr val="tx1"/>
                </a:solidFill>
                <a:latin typeface="Times New Roman" panose="02020603050405020304" pitchFamily="18" charset="0"/>
              </a:defRPr>
            </a:lvl5pPr>
            <a:lvl6pPr marL="2514600" indent="-228600" defTabSz="9271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271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271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271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buFontTx/>
              <a:buNone/>
            </a:pPr>
            <a:fld id="{00BC6F26-F458-466F-BC94-3F73E2EA1A46}" type="slidenum">
              <a:rPr lang="en-US" altLang="en-US" smtClean="0"/>
              <a:pPr>
                <a:spcBef>
                  <a:spcPct val="0"/>
                </a:spcBef>
                <a:buFontTx/>
                <a:buNone/>
              </a:pPr>
              <a:t>23</a:t>
            </a:fld>
            <a:endParaRPr lang="en-US" altLang="en-US"/>
          </a:p>
        </p:txBody>
      </p:sp>
      <p:sp>
        <p:nvSpPr>
          <p:cNvPr id="48133" name="Rectangle 2">
            <a:extLst>
              <a:ext uri="{FF2B5EF4-FFF2-40B4-BE49-F238E27FC236}">
                <a16:creationId xmlns:a16="http://schemas.microsoft.com/office/drawing/2014/main" id="{32FE1773-050D-F631-DC3C-F7FA637EF1A4}"/>
              </a:ext>
            </a:extLst>
          </p:cNvPr>
          <p:cNvSpPr>
            <a:spLocks noChangeArrowheads="1" noTextEdit="1"/>
          </p:cNvSpPr>
          <p:nvPr>
            <p:ph type="sldImg"/>
          </p:nvPr>
        </p:nvSpPr>
        <p:spPr/>
      </p:sp>
      <p:sp>
        <p:nvSpPr>
          <p:cNvPr id="48134" name="Rectangle 3">
            <a:extLst>
              <a:ext uri="{FF2B5EF4-FFF2-40B4-BE49-F238E27FC236}">
                <a16:creationId xmlns:a16="http://schemas.microsoft.com/office/drawing/2014/main" id="{FD4AB43D-55A4-6C14-090B-3120F73EF59C}"/>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t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a:extLst>
              <a:ext uri="{FF2B5EF4-FFF2-40B4-BE49-F238E27FC236}">
                <a16:creationId xmlns:a16="http://schemas.microsoft.com/office/drawing/2014/main" id="{21AF2445-C534-A62B-C910-8AF3E6ECAB0B}"/>
              </a:ext>
            </a:extLst>
          </p:cNvPr>
          <p:cNvSpPr>
            <a:spLocks noGrp="1" noChangeArrowheads="1"/>
          </p:cNvSpPr>
          <p:nvPr>
            <p:ph type="hdr" sz="quarter"/>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27100">
              <a:spcBef>
                <a:spcPct val="30000"/>
              </a:spcBef>
              <a:buChar char="•"/>
              <a:defRPr sz="1200">
                <a:solidFill>
                  <a:schemeClr val="tx1"/>
                </a:solidFill>
                <a:latin typeface="Times New Roman" panose="02020603050405020304" pitchFamily="18" charset="0"/>
              </a:defRPr>
            </a:lvl1pPr>
            <a:lvl2pPr marL="742950" indent="-285750" defTabSz="927100">
              <a:spcBef>
                <a:spcPct val="30000"/>
              </a:spcBef>
              <a:defRPr sz="1200">
                <a:solidFill>
                  <a:schemeClr val="tx1"/>
                </a:solidFill>
                <a:latin typeface="Times New Roman" panose="02020603050405020304" pitchFamily="18" charset="0"/>
              </a:defRPr>
            </a:lvl2pPr>
            <a:lvl3pPr marL="1143000" indent="-228600" defTabSz="927100">
              <a:spcBef>
                <a:spcPct val="30000"/>
              </a:spcBef>
              <a:defRPr sz="1200">
                <a:solidFill>
                  <a:schemeClr val="tx1"/>
                </a:solidFill>
                <a:latin typeface="Times New Roman" panose="02020603050405020304" pitchFamily="18" charset="0"/>
              </a:defRPr>
            </a:lvl3pPr>
            <a:lvl4pPr marL="1600200" indent="-228600" defTabSz="927100">
              <a:spcBef>
                <a:spcPct val="30000"/>
              </a:spcBef>
              <a:defRPr sz="1200">
                <a:solidFill>
                  <a:schemeClr val="tx1"/>
                </a:solidFill>
                <a:latin typeface="Times New Roman" panose="02020603050405020304" pitchFamily="18" charset="0"/>
              </a:defRPr>
            </a:lvl4pPr>
            <a:lvl5pPr marL="2057400" indent="-228600" defTabSz="927100">
              <a:spcBef>
                <a:spcPct val="30000"/>
              </a:spcBef>
              <a:defRPr sz="1200">
                <a:solidFill>
                  <a:schemeClr val="tx1"/>
                </a:solidFill>
                <a:latin typeface="Times New Roman" panose="02020603050405020304" pitchFamily="18" charset="0"/>
              </a:defRPr>
            </a:lvl5pPr>
            <a:lvl6pPr marL="2514600" indent="-228600" defTabSz="9271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271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271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271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buFontTx/>
              <a:buNone/>
            </a:pPr>
            <a:r>
              <a:rPr lang="en-US" altLang="en-US"/>
              <a:t>Intro to Programming</a:t>
            </a:r>
          </a:p>
        </p:txBody>
      </p:sp>
      <p:sp>
        <p:nvSpPr>
          <p:cNvPr id="50179" name="Rectangle 6">
            <a:extLst>
              <a:ext uri="{FF2B5EF4-FFF2-40B4-BE49-F238E27FC236}">
                <a16:creationId xmlns:a16="http://schemas.microsoft.com/office/drawing/2014/main" id="{E4E7A317-FB37-3ACB-C5E2-7B2314E680DE}"/>
              </a:ext>
            </a:extLst>
          </p:cNvPr>
          <p:cNvSpPr>
            <a:spLocks noGrp="1" noChangeArrowheads="1"/>
          </p:cNvSpPr>
          <p:nvPr>
            <p:ph type="ftr" sz="quarter" idx="4"/>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27100">
              <a:spcBef>
                <a:spcPct val="30000"/>
              </a:spcBef>
              <a:buChar char="•"/>
              <a:defRPr sz="1200">
                <a:solidFill>
                  <a:schemeClr val="tx1"/>
                </a:solidFill>
                <a:latin typeface="Times New Roman" panose="02020603050405020304" pitchFamily="18" charset="0"/>
              </a:defRPr>
            </a:lvl1pPr>
            <a:lvl2pPr marL="742950" indent="-285750" defTabSz="927100">
              <a:spcBef>
                <a:spcPct val="30000"/>
              </a:spcBef>
              <a:defRPr sz="1200">
                <a:solidFill>
                  <a:schemeClr val="tx1"/>
                </a:solidFill>
                <a:latin typeface="Times New Roman" panose="02020603050405020304" pitchFamily="18" charset="0"/>
              </a:defRPr>
            </a:lvl2pPr>
            <a:lvl3pPr marL="1143000" indent="-228600" defTabSz="927100">
              <a:spcBef>
                <a:spcPct val="30000"/>
              </a:spcBef>
              <a:defRPr sz="1200">
                <a:solidFill>
                  <a:schemeClr val="tx1"/>
                </a:solidFill>
                <a:latin typeface="Times New Roman" panose="02020603050405020304" pitchFamily="18" charset="0"/>
              </a:defRPr>
            </a:lvl3pPr>
            <a:lvl4pPr marL="1600200" indent="-228600" defTabSz="927100">
              <a:spcBef>
                <a:spcPct val="30000"/>
              </a:spcBef>
              <a:defRPr sz="1200">
                <a:solidFill>
                  <a:schemeClr val="tx1"/>
                </a:solidFill>
                <a:latin typeface="Times New Roman" panose="02020603050405020304" pitchFamily="18" charset="0"/>
              </a:defRPr>
            </a:lvl4pPr>
            <a:lvl5pPr marL="2057400" indent="-228600" defTabSz="927100">
              <a:spcBef>
                <a:spcPct val="30000"/>
              </a:spcBef>
              <a:defRPr sz="1200">
                <a:solidFill>
                  <a:schemeClr val="tx1"/>
                </a:solidFill>
                <a:latin typeface="Times New Roman" panose="02020603050405020304" pitchFamily="18" charset="0"/>
              </a:defRPr>
            </a:lvl5pPr>
            <a:lvl6pPr marL="2514600" indent="-228600" defTabSz="9271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271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271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271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buFontTx/>
              <a:buNone/>
            </a:pPr>
            <a:r>
              <a:rPr lang="en-US" altLang="en-US" sz="1000"/>
              <a:t>Introduction to Programming</a:t>
            </a:r>
          </a:p>
          <a:p>
            <a:pPr>
              <a:spcBef>
                <a:spcPct val="0"/>
              </a:spcBef>
              <a:buFontTx/>
              <a:buNone/>
            </a:pPr>
            <a:r>
              <a:rPr lang="en-US" altLang="en-US" sz="1000"/>
              <a:t>© Copyright 1999-2001 GTRC</a:t>
            </a:r>
          </a:p>
        </p:txBody>
      </p:sp>
      <p:sp>
        <p:nvSpPr>
          <p:cNvPr id="50180" name="Rectangle 7">
            <a:extLst>
              <a:ext uri="{FF2B5EF4-FFF2-40B4-BE49-F238E27FC236}">
                <a16:creationId xmlns:a16="http://schemas.microsoft.com/office/drawing/2014/main" id="{D3CB09E1-E00C-305F-ED33-580FD713B550}"/>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27100">
              <a:spcBef>
                <a:spcPct val="30000"/>
              </a:spcBef>
              <a:buChar char="•"/>
              <a:defRPr sz="1200">
                <a:solidFill>
                  <a:schemeClr val="tx1"/>
                </a:solidFill>
                <a:latin typeface="Times New Roman" panose="02020603050405020304" pitchFamily="18" charset="0"/>
              </a:defRPr>
            </a:lvl1pPr>
            <a:lvl2pPr marL="742950" indent="-285750" defTabSz="927100">
              <a:spcBef>
                <a:spcPct val="30000"/>
              </a:spcBef>
              <a:defRPr sz="1200">
                <a:solidFill>
                  <a:schemeClr val="tx1"/>
                </a:solidFill>
                <a:latin typeface="Times New Roman" panose="02020603050405020304" pitchFamily="18" charset="0"/>
              </a:defRPr>
            </a:lvl2pPr>
            <a:lvl3pPr marL="1143000" indent="-228600" defTabSz="927100">
              <a:spcBef>
                <a:spcPct val="30000"/>
              </a:spcBef>
              <a:defRPr sz="1200">
                <a:solidFill>
                  <a:schemeClr val="tx1"/>
                </a:solidFill>
                <a:latin typeface="Times New Roman" panose="02020603050405020304" pitchFamily="18" charset="0"/>
              </a:defRPr>
            </a:lvl3pPr>
            <a:lvl4pPr marL="1600200" indent="-228600" defTabSz="927100">
              <a:spcBef>
                <a:spcPct val="30000"/>
              </a:spcBef>
              <a:defRPr sz="1200">
                <a:solidFill>
                  <a:schemeClr val="tx1"/>
                </a:solidFill>
                <a:latin typeface="Times New Roman" panose="02020603050405020304" pitchFamily="18" charset="0"/>
              </a:defRPr>
            </a:lvl4pPr>
            <a:lvl5pPr marL="2057400" indent="-228600" defTabSz="927100">
              <a:spcBef>
                <a:spcPct val="30000"/>
              </a:spcBef>
              <a:defRPr sz="1200">
                <a:solidFill>
                  <a:schemeClr val="tx1"/>
                </a:solidFill>
                <a:latin typeface="Times New Roman" panose="02020603050405020304" pitchFamily="18" charset="0"/>
              </a:defRPr>
            </a:lvl5pPr>
            <a:lvl6pPr marL="2514600" indent="-228600" defTabSz="9271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271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271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271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buFontTx/>
              <a:buNone/>
            </a:pPr>
            <a:fld id="{EF206CE4-433D-488E-8825-4A249BC4698B}" type="slidenum">
              <a:rPr lang="en-US" altLang="en-US" smtClean="0"/>
              <a:pPr>
                <a:spcBef>
                  <a:spcPct val="0"/>
                </a:spcBef>
                <a:buFontTx/>
                <a:buNone/>
              </a:pPr>
              <a:t>24</a:t>
            </a:fld>
            <a:endParaRPr lang="en-US" altLang="en-US"/>
          </a:p>
        </p:txBody>
      </p:sp>
      <p:sp>
        <p:nvSpPr>
          <p:cNvPr id="50181" name="Rectangle 2">
            <a:extLst>
              <a:ext uri="{FF2B5EF4-FFF2-40B4-BE49-F238E27FC236}">
                <a16:creationId xmlns:a16="http://schemas.microsoft.com/office/drawing/2014/main" id="{437458B1-D109-6990-9AD8-1F0C0F2138EF}"/>
              </a:ext>
            </a:extLst>
          </p:cNvPr>
          <p:cNvSpPr>
            <a:spLocks noChangeArrowheads="1" noTextEdit="1"/>
          </p:cNvSpPr>
          <p:nvPr>
            <p:ph type="sldImg"/>
          </p:nvPr>
        </p:nvSpPr>
        <p:spPr/>
      </p:sp>
      <p:sp>
        <p:nvSpPr>
          <p:cNvPr id="50182" name="Rectangle 3">
            <a:extLst>
              <a:ext uri="{FF2B5EF4-FFF2-40B4-BE49-F238E27FC236}">
                <a16:creationId xmlns:a16="http://schemas.microsoft.com/office/drawing/2014/main" id="{1E23B929-8416-3350-FECA-6B0383E3AA00}"/>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tLang="en-US"/>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2">
            <a:extLst>
              <a:ext uri="{FF2B5EF4-FFF2-40B4-BE49-F238E27FC236}">
                <a16:creationId xmlns:a16="http://schemas.microsoft.com/office/drawing/2014/main" id="{26EA0084-8FDC-4048-F88B-297D0079F6EC}"/>
              </a:ext>
            </a:extLst>
          </p:cNvPr>
          <p:cNvSpPr>
            <a:spLocks noGrp="1" noChangeArrowheads="1"/>
          </p:cNvSpPr>
          <p:nvPr>
            <p:ph type="hdr" sz="quarter"/>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27100">
              <a:spcBef>
                <a:spcPct val="30000"/>
              </a:spcBef>
              <a:buChar char="•"/>
              <a:defRPr sz="1200">
                <a:solidFill>
                  <a:schemeClr val="tx1"/>
                </a:solidFill>
                <a:latin typeface="Times New Roman" panose="02020603050405020304" pitchFamily="18" charset="0"/>
              </a:defRPr>
            </a:lvl1pPr>
            <a:lvl2pPr marL="742950" indent="-285750" defTabSz="927100">
              <a:spcBef>
                <a:spcPct val="30000"/>
              </a:spcBef>
              <a:defRPr sz="1200">
                <a:solidFill>
                  <a:schemeClr val="tx1"/>
                </a:solidFill>
                <a:latin typeface="Times New Roman" panose="02020603050405020304" pitchFamily="18" charset="0"/>
              </a:defRPr>
            </a:lvl2pPr>
            <a:lvl3pPr marL="1143000" indent="-228600" defTabSz="927100">
              <a:spcBef>
                <a:spcPct val="30000"/>
              </a:spcBef>
              <a:defRPr sz="1200">
                <a:solidFill>
                  <a:schemeClr val="tx1"/>
                </a:solidFill>
                <a:latin typeface="Times New Roman" panose="02020603050405020304" pitchFamily="18" charset="0"/>
              </a:defRPr>
            </a:lvl3pPr>
            <a:lvl4pPr marL="1600200" indent="-228600" defTabSz="927100">
              <a:spcBef>
                <a:spcPct val="30000"/>
              </a:spcBef>
              <a:defRPr sz="1200">
                <a:solidFill>
                  <a:schemeClr val="tx1"/>
                </a:solidFill>
                <a:latin typeface="Times New Roman" panose="02020603050405020304" pitchFamily="18" charset="0"/>
              </a:defRPr>
            </a:lvl4pPr>
            <a:lvl5pPr marL="2057400" indent="-228600" defTabSz="927100">
              <a:spcBef>
                <a:spcPct val="30000"/>
              </a:spcBef>
              <a:defRPr sz="1200">
                <a:solidFill>
                  <a:schemeClr val="tx1"/>
                </a:solidFill>
                <a:latin typeface="Times New Roman" panose="02020603050405020304" pitchFamily="18" charset="0"/>
              </a:defRPr>
            </a:lvl5pPr>
            <a:lvl6pPr marL="2514600" indent="-228600" defTabSz="9271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271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271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271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buFontTx/>
              <a:buNone/>
            </a:pPr>
            <a:r>
              <a:rPr lang="en-US" altLang="en-US"/>
              <a:t>Intro to Programming</a:t>
            </a:r>
          </a:p>
        </p:txBody>
      </p:sp>
      <p:sp>
        <p:nvSpPr>
          <p:cNvPr id="52227" name="Rectangle 6">
            <a:extLst>
              <a:ext uri="{FF2B5EF4-FFF2-40B4-BE49-F238E27FC236}">
                <a16:creationId xmlns:a16="http://schemas.microsoft.com/office/drawing/2014/main" id="{A2D25DE8-6EB2-DC07-968C-EF06D1527056}"/>
              </a:ext>
            </a:extLst>
          </p:cNvPr>
          <p:cNvSpPr>
            <a:spLocks noGrp="1" noChangeArrowheads="1"/>
          </p:cNvSpPr>
          <p:nvPr>
            <p:ph type="ftr" sz="quarter" idx="4"/>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27100">
              <a:spcBef>
                <a:spcPct val="30000"/>
              </a:spcBef>
              <a:buChar char="•"/>
              <a:defRPr sz="1200">
                <a:solidFill>
                  <a:schemeClr val="tx1"/>
                </a:solidFill>
                <a:latin typeface="Times New Roman" panose="02020603050405020304" pitchFamily="18" charset="0"/>
              </a:defRPr>
            </a:lvl1pPr>
            <a:lvl2pPr marL="742950" indent="-285750" defTabSz="927100">
              <a:spcBef>
                <a:spcPct val="30000"/>
              </a:spcBef>
              <a:defRPr sz="1200">
                <a:solidFill>
                  <a:schemeClr val="tx1"/>
                </a:solidFill>
                <a:latin typeface="Times New Roman" panose="02020603050405020304" pitchFamily="18" charset="0"/>
              </a:defRPr>
            </a:lvl2pPr>
            <a:lvl3pPr marL="1143000" indent="-228600" defTabSz="927100">
              <a:spcBef>
                <a:spcPct val="30000"/>
              </a:spcBef>
              <a:defRPr sz="1200">
                <a:solidFill>
                  <a:schemeClr val="tx1"/>
                </a:solidFill>
                <a:latin typeface="Times New Roman" panose="02020603050405020304" pitchFamily="18" charset="0"/>
              </a:defRPr>
            </a:lvl3pPr>
            <a:lvl4pPr marL="1600200" indent="-228600" defTabSz="927100">
              <a:spcBef>
                <a:spcPct val="30000"/>
              </a:spcBef>
              <a:defRPr sz="1200">
                <a:solidFill>
                  <a:schemeClr val="tx1"/>
                </a:solidFill>
                <a:latin typeface="Times New Roman" panose="02020603050405020304" pitchFamily="18" charset="0"/>
              </a:defRPr>
            </a:lvl4pPr>
            <a:lvl5pPr marL="2057400" indent="-228600" defTabSz="927100">
              <a:spcBef>
                <a:spcPct val="30000"/>
              </a:spcBef>
              <a:defRPr sz="1200">
                <a:solidFill>
                  <a:schemeClr val="tx1"/>
                </a:solidFill>
                <a:latin typeface="Times New Roman" panose="02020603050405020304" pitchFamily="18" charset="0"/>
              </a:defRPr>
            </a:lvl5pPr>
            <a:lvl6pPr marL="2514600" indent="-228600" defTabSz="9271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271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271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271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buFontTx/>
              <a:buNone/>
            </a:pPr>
            <a:r>
              <a:rPr lang="en-US" altLang="en-US" sz="1000"/>
              <a:t>Introduction to Programming</a:t>
            </a:r>
          </a:p>
          <a:p>
            <a:pPr>
              <a:spcBef>
                <a:spcPct val="0"/>
              </a:spcBef>
              <a:buFontTx/>
              <a:buNone/>
            </a:pPr>
            <a:r>
              <a:rPr lang="en-US" altLang="en-US" sz="1000"/>
              <a:t>© Copyright 1999-2001 GTRC</a:t>
            </a:r>
          </a:p>
        </p:txBody>
      </p:sp>
      <p:sp>
        <p:nvSpPr>
          <p:cNvPr id="52228" name="Rectangle 7">
            <a:extLst>
              <a:ext uri="{FF2B5EF4-FFF2-40B4-BE49-F238E27FC236}">
                <a16:creationId xmlns:a16="http://schemas.microsoft.com/office/drawing/2014/main" id="{B357E7FE-B04D-4B01-3F15-37B20D035BE0}"/>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27100">
              <a:spcBef>
                <a:spcPct val="30000"/>
              </a:spcBef>
              <a:buChar char="•"/>
              <a:defRPr sz="1200">
                <a:solidFill>
                  <a:schemeClr val="tx1"/>
                </a:solidFill>
                <a:latin typeface="Times New Roman" panose="02020603050405020304" pitchFamily="18" charset="0"/>
              </a:defRPr>
            </a:lvl1pPr>
            <a:lvl2pPr marL="742950" indent="-285750" defTabSz="927100">
              <a:spcBef>
                <a:spcPct val="30000"/>
              </a:spcBef>
              <a:defRPr sz="1200">
                <a:solidFill>
                  <a:schemeClr val="tx1"/>
                </a:solidFill>
                <a:latin typeface="Times New Roman" panose="02020603050405020304" pitchFamily="18" charset="0"/>
              </a:defRPr>
            </a:lvl2pPr>
            <a:lvl3pPr marL="1143000" indent="-228600" defTabSz="927100">
              <a:spcBef>
                <a:spcPct val="30000"/>
              </a:spcBef>
              <a:defRPr sz="1200">
                <a:solidFill>
                  <a:schemeClr val="tx1"/>
                </a:solidFill>
                <a:latin typeface="Times New Roman" panose="02020603050405020304" pitchFamily="18" charset="0"/>
              </a:defRPr>
            </a:lvl3pPr>
            <a:lvl4pPr marL="1600200" indent="-228600" defTabSz="927100">
              <a:spcBef>
                <a:spcPct val="30000"/>
              </a:spcBef>
              <a:defRPr sz="1200">
                <a:solidFill>
                  <a:schemeClr val="tx1"/>
                </a:solidFill>
                <a:latin typeface="Times New Roman" panose="02020603050405020304" pitchFamily="18" charset="0"/>
              </a:defRPr>
            </a:lvl4pPr>
            <a:lvl5pPr marL="2057400" indent="-228600" defTabSz="927100">
              <a:spcBef>
                <a:spcPct val="30000"/>
              </a:spcBef>
              <a:defRPr sz="1200">
                <a:solidFill>
                  <a:schemeClr val="tx1"/>
                </a:solidFill>
                <a:latin typeface="Times New Roman" panose="02020603050405020304" pitchFamily="18" charset="0"/>
              </a:defRPr>
            </a:lvl5pPr>
            <a:lvl6pPr marL="2514600" indent="-228600" defTabSz="9271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271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271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271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buFontTx/>
              <a:buNone/>
            </a:pPr>
            <a:fld id="{5245AE4E-0B27-4447-9E8C-30DE43AD766A}" type="slidenum">
              <a:rPr lang="en-US" altLang="en-US" smtClean="0"/>
              <a:pPr>
                <a:spcBef>
                  <a:spcPct val="0"/>
                </a:spcBef>
                <a:buFontTx/>
                <a:buNone/>
              </a:pPr>
              <a:t>25</a:t>
            </a:fld>
            <a:endParaRPr lang="en-US" altLang="en-US"/>
          </a:p>
        </p:txBody>
      </p:sp>
      <p:sp>
        <p:nvSpPr>
          <p:cNvPr id="52229" name="Rectangle 2">
            <a:extLst>
              <a:ext uri="{FF2B5EF4-FFF2-40B4-BE49-F238E27FC236}">
                <a16:creationId xmlns:a16="http://schemas.microsoft.com/office/drawing/2014/main" id="{5A565981-3D16-F382-4B70-EF26AA21F15B}"/>
              </a:ext>
            </a:extLst>
          </p:cNvPr>
          <p:cNvSpPr>
            <a:spLocks noChangeArrowheads="1" noTextEdit="1"/>
          </p:cNvSpPr>
          <p:nvPr>
            <p:ph type="sldImg"/>
          </p:nvPr>
        </p:nvSpPr>
        <p:spPr/>
      </p:sp>
      <p:sp>
        <p:nvSpPr>
          <p:cNvPr id="52230" name="Rectangle 3">
            <a:extLst>
              <a:ext uri="{FF2B5EF4-FFF2-40B4-BE49-F238E27FC236}">
                <a16:creationId xmlns:a16="http://schemas.microsoft.com/office/drawing/2014/main" id="{A850AFBB-BCCE-E19C-23DD-7CC93B517413}"/>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tLang="en-US"/>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2">
            <a:extLst>
              <a:ext uri="{FF2B5EF4-FFF2-40B4-BE49-F238E27FC236}">
                <a16:creationId xmlns:a16="http://schemas.microsoft.com/office/drawing/2014/main" id="{E53EA346-2FB2-137C-1035-AFC8B7D02366}"/>
              </a:ext>
            </a:extLst>
          </p:cNvPr>
          <p:cNvSpPr>
            <a:spLocks noGrp="1" noChangeArrowheads="1"/>
          </p:cNvSpPr>
          <p:nvPr>
            <p:ph type="hdr" sz="quarter"/>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27100">
              <a:spcBef>
                <a:spcPct val="30000"/>
              </a:spcBef>
              <a:buChar char="•"/>
              <a:defRPr sz="1200">
                <a:solidFill>
                  <a:schemeClr val="tx1"/>
                </a:solidFill>
                <a:latin typeface="Times New Roman" panose="02020603050405020304" pitchFamily="18" charset="0"/>
              </a:defRPr>
            </a:lvl1pPr>
            <a:lvl2pPr marL="742950" indent="-285750" defTabSz="927100">
              <a:spcBef>
                <a:spcPct val="30000"/>
              </a:spcBef>
              <a:defRPr sz="1200">
                <a:solidFill>
                  <a:schemeClr val="tx1"/>
                </a:solidFill>
                <a:latin typeface="Times New Roman" panose="02020603050405020304" pitchFamily="18" charset="0"/>
              </a:defRPr>
            </a:lvl2pPr>
            <a:lvl3pPr marL="1143000" indent="-228600" defTabSz="927100">
              <a:spcBef>
                <a:spcPct val="30000"/>
              </a:spcBef>
              <a:defRPr sz="1200">
                <a:solidFill>
                  <a:schemeClr val="tx1"/>
                </a:solidFill>
                <a:latin typeface="Times New Roman" panose="02020603050405020304" pitchFamily="18" charset="0"/>
              </a:defRPr>
            </a:lvl3pPr>
            <a:lvl4pPr marL="1600200" indent="-228600" defTabSz="927100">
              <a:spcBef>
                <a:spcPct val="30000"/>
              </a:spcBef>
              <a:defRPr sz="1200">
                <a:solidFill>
                  <a:schemeClr val="tx1"/>
                </a:solidFill>
                <a:latin typeface="Times New Roman" panose="02020603050405020304" pitchFamily="18" charset="0"/>
              </a:defRPr>
            </a:lvl4pPr>
            <a:lvl5pPr marL="2057400" indent="-228600" defTabSz="927100">
              <a:spcBef>
                <a:spcPct val="30000"/>
              </a:spcBef>
              <a:defRPr sz="1200">
                <a:solidFill>
                  <a:schemeClr val="tx1"/>
                </a:solidFill>
                <a:latin typeface="Times New Roman" panose="02020603050405020304" pitchFamily="18" charset="0"/>
              </a:defRPr>
            </a:lvl5pPr>
            <a:lvl6pPr marL="2514600" indent="-228600" defTabSz="9271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271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271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271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buFontTx/>
              <a:buNone/>
            </a:pPr>
            <a:r>
              <a:rPr lang="en-US" altLang="en-US"/>
              <a:t>Intro to Programming</a:t>
            </a:r>
          </a:p>
        </p:txBody>
      </p:sp>
      <p:sp>
        <p:nvSpPr>
          <p:cNvPr id="54275" name="Rectangle 6">
            <a:extLst>
              <a:ext uri="{FF2B5EF4-FFF2-40B4-BE49-F238E27FC236}">
                <a16:creationId xmlns:a16="http://schemas.microsoft.com/office/drawing/2014/main" id="{AC9CBDBA-B4AA-9171-87E8-FB65EDA6DABE}"/>
              </a:ext>
            </a:extLst>
          </p:cNvPr>
          <p:cNvSpPr>
            <a:spLocks noGrp="1" noChangeArrowheads="1"/>
          </p:cNvSpPr>
          <p:nvPr>
            <p:ph type="ftr" sz="quarter" idx="4"/>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27100">
              <a:spcBef>
                <a:spcPct val="30000"/>
              </a:spcBef>
              <a:buChar char="•"/>
              <a:defRPr sz="1200">
                <a:solidFill>
                  <a:schemeClr val="tx1"/>
                </a:solidFill>
                <a:latin typeface="Times New Roman" panose="02020603050405020304" pitchFamily="18" charset="0"/>
              </a:defRPr>
            </a:lvl1pPr>
            <a:lvl2pPr marL="742950" indent="-285750" defTabSz="927100">
              <a:spcBef>
                <a:spcPct val="30000"/>
              </a:spcBef>
              <a:defRPr sz="1200">
                <a:solidFill>
                  <a:schemeClr val="tx1"/>
                </a:solidFill>
                <a:latin typeface="Times New Roman" panose="02020603050405020304" pitchFamily="18" charset="0"/>
              </a:defRPr>
            </a:lvl2pPr>
            <a:lvl3pPr marL="1143000" indent="-228600" defTabSz="927100">
              <a:spcBef>
                <a:spcPct val="30000"/>
              </a:spcBef>
              <a:defRPr sz="1200">
                <a:solidFill>
                  <a:schemeClr val="tx1"/>
                </a:solidFill>
                <a:latin typeface="Times New Roman" panose="02020603050405020304" pitchFamily="18" charset="0"/>
              </a:defRPr>
            </a:lvl3pPr>
            <a:lvl4pPr marL="1600200" indent="-228600" defTabSz="927100">
              <a:spcBef>
                <a:spcPct val="30000"/>
              </a:spcBef>
              <a:defRPr sz="1200">
                <a:solidFill>
                  <a:schemeClr val="tx1"/>
                </a:solidFill>
                <a:latin typeface="Times New Roman" panose="02020603050405020304" pitchFamily="18" charset="0"/>
              </a:defRPr>
            </a:lvl4pPr>
            <a:lvl5pPr marL="2057400" indent="-228600" defTabSz="927100">
              <a:spcBef>
                <a:spcPct val="30000"/>
              </a:spcBef>
              <a:defRPr sz="1200">
                <a:solidFill>
                  <a:schemeClr val="tx1"/>
                </a:solidFill>
                <a:latin typeface="Times New Roman" panose="02020603050405020304" pitchFamily="18" charset="0"/>
              </a:defRPr>
            </a:lvl5pPr>
            <a:lvl6pPr marL="2514600" indent="-228600" defTabSz="9271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271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271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271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buFontTx/>
              <a:buNone/>
            </a:pPr>
            <a:r>
              <a:rPr lang="en-US" altLang="en-US" sz="1000"/>
              <a:t>Introduction to Programming</a:t>
            </a:r>
          </a:p>
          <a:p>
            <a:pPr>
              <a:spcBef>
                <a:spcPct val="0"/>
              </a:spcBef>
              <a:buFontTx/>
              <a:buNone/>
            </a:pPr>
            <a:r>
              <a:rPr lang="en-US" altLang="en-US" sz="1000"/>
              <a:t>© Copyright 1999-2001 GTRC</a:t>
            </a:r>
          </a:p>
        </p:txBody>
      </p:sp>
      <p:sp>
        <p:nvSpPr>
          <p:cNvPr id="54276" name="Rectangle 7">
            <a:extLst>
              <a:ext uri="{FF2B5EF4-FFF2-40B4-BE49-F238E27FC236}">
                <a16:creationId xmlns:a16="http://schemas.microsoft.com/office/drawing/2014/main" id="{BE14D159-A9EE-0BF3-C7B6-E95BF328F40F}"/>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27100">
              <a:spcBef>
                <a:spcPct val="30000"/>
              </a:spcBef>
              <a:buChar char="•"/>
              <a:defRPr sz="1200">
                <a:solidFill>
                  <a:schemeClr val="tx1"/>
                </a:solidFill>
                <a:latin typeface="Times New Roman" panose="02020603050405020304" pitchFamily="18" charset="0"/>
              </a:defRPr>
            </a:lvl1pPr>
            <a:lvl2pPr marL="742950" indent="-285750" defTabSz="927100">
              <a:spcBef>
                <a:spcPct val="30000"/>
              </a:spcBef>
              <a:defRPr sz="1200">
                <a:solidFill>
                  <a:schemeClr val="tx1"/>
                </a:solidFill>
                <a:latin typeface="Times New Roman" panose="02020603050405020304" pitchFamily="18" charset="0"/>
              </a:defRPr>
            </a:lvl2pPr>
            <a:lvl3pPr marL="1143000" indent="-228600" defTabSz="927100">
              <a:spcBef>
                <a:spcPct val="30000"/>
              </a:spcBef>
              <a:defRPr sz="1200">
                <a:solidFill>
                  <a:schemeClr val="tx1"/>
                </a:solidFill>
                <a:latin typeface="Times New Roman" panose="02020603050405020304" pitchFamily="18" charset="0"/>
              </a:defRPr>
            </a:lvl3pPr>
            <a:lvl4pPr marL="1600200" indent="-228600" defTabSz="927100">
              <a:spcBef>
                <a:spcPct val="30000"/>
              </a:spcBef>
              <a:defRPr sz="1200">
                <a:solidFill>
                  <a:schemeClr val="tx1"/>
                </a:solidFill>
                <a:latin typeface="Times New Roman" panose="02020603050405020304" pitchFamily="18" charset="0"/>
              </a:defRPr>
            </a:lvl4pPr>
            <a:lvl5pPr marL="2057400" indent="-228600" defTabSz="927100">
              <a:spcBef>
                <a:spcPct val="30000"/>
              </a:spcBef>
              <a:defRPr sz="1200">
                <a:solidFill>
                  <a:schemeClr val="tx1"/>
                </a:solidFill>
                <a:latin typeface="Times New Roman" panose="02020603050405020304" pitchFamily="18" charset="0"/>
              </a:defRPr>
            </a:lvl5pPr>
            <a:lvl6pPr marL="2514600" indent="-228600" defTabSz="9271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271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271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271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buFontTx/>
              <a:buNone/>
            </a:pPr>
            <a:fld id="{E875587D-EBAB-4297-8FAA-BCA1DEB5AD37}" type="slidenum">
              <a:rPr lang="en-US" altLang="en-US" smtClean="0"/>
              <a:pPr>
                <a:spcBef>
                  <a:spcPct val="0"/>
                </a:spcBef>
                <a:buFontTx/>
                <a:buNone/>
              </a:pPr>
              <a:t>26</a:t>
            </a:fld>
            <a:endParaRPr lang="en-US" altLang="en-US"/>
          </a:p>
        </p:txBody>
      </p:sp>
      <p:sp>
        <p:nvSpPr>
          <p:cNvPr id="54277" name="Rectangle 2">
            <a:extLst>
              <a:ext uri="{FF2B5EF4-FFF2-40B4-BE49-F238E27FC236}">
                <a16:creationId xmlns:a16="http://schemas.microsoft.com/office/drawing/2014/main" id="{EEF91991-7878-D701-B26F-800274FFEF60}"/>
              </a:ext>
            </a:extLst>
          </p:cNvPr>
          <p:cNvSpPr>
            <a:spLocks noChangeArrowheads="1" noTextEdit="1"/>
          </p:cNvSpPr>
          <p:nvPr>
            <p:ph type="sldImg"/>
          </p:nvPr>
        </p:nvSpPr>
        <p:spPr/>
      </p:sp>
      <p:sp>
        <p:nvSpPr>
          <p:cNvPr id="54278" name="Rectangle 3">
            <a:extLst>
              <a:ext uri="{FF2B5EF4-FFF2-40B4-BE49-F238E27FC236}">
                <a16:creationId xmlns:a16="http://schemas.microsoft.com/office/drawing/2014/main" id="{D7D2DE39-2A70-EE86-FB79-862E43C69874}"/>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tLang="en-US"/>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2">
            <a:extLst>
              <a:ext uri="{FF2B5EF4-FFF2-40B4-BE49-F238E27FC236}">
                <a16:creationId xmlns:a16="http://schemas.microsoft.com/office/drawing/2014/main" id="{5C5084E9-D30A-DC9F-5932-53B64005E812}"/>
              </a:ext>
            </a:extLst>
          </p:cNvPr>
          <p:cNvSpPr>
            <a:spLocks noGrp="1" noChangeArrowheads="1"/>
          </p:cNvSpPr>
          <p:nvPr>
            <p:ph type="hdr" sz="quarter"/>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27100">
              <a:spcBef>
                <a:spcPct val="30000"/>
              </a:spcBef>
              <a:buChar char="•"/>
              <a:defRPr sz="1200">
                <a:solidFill>
                  <a:schemeClr val="tx1"/>
                </a:solidFill>
                <a:latin typeface="Times New Roman" panose="02020603050405020304" pitchFamily="18" charset="0"/>
              </a:defRPr>
            </a:lvl1pPr>
            <a:lvl2pPr marL="742950" indent="-285750" defTabSz="927100">
              <a:spcBef>
                <a:spcPct val="30000"/>
              </a:spcBef>
              <a:defRPr sz="1200">
                <a:solidFill>
                  <a:schemeClr val="tx1"/>
                </a:solidFill>
                <a:latin typeface="Times New Roman" panose="02020603050405020304" pitchFamily="18" charset="0"/>
              </a:defRPr>
            </a:lvl2pPr>
            <a:lvl3pPr marL="1143000" indent="-228600" defTabSz="927100">
              <a:spcBef>
                <a:spcPct val="30000"/>
              </a:spcBef>
              <a:defRPr sz="1200">
                <a:solidFill>
                  <a:schemeClr val="tx1"/>
                </a:solidFill>
                <a:latin typeface="Times New Roman" panose="02020603050405020304" pitchFamily="18" charset="0"/>
              </a:defRPr>
            </a:lvl3pPr>
            <a:lvl4pPr marL="1600200" indent="-228600" defTabSz="927100">
              <a:spcBef>
                <a:spcPct val="30000"/>
              </a:spcBef>
              <a:defRPr sz="1200">
                <a:solidFill>
                  <a:schemeClr val="tx1"/>
                </a:solidFill>
                <a:latin typeface="Times New Roman" panose="02020603050405020304" pitchFamily="18" charset="0"/>
              </a:defRPr>
            </a:lvl4pPr>
            <a:lvl5pPr marL="2057400" indent="-228600" defTabSz="927100">
              <a:spcBef>
                <a:spcPct val="30000"/>
              </a:spcBef>
              <a:defRPr sz="1200">
                <a:solidFill>
                  <a:schemeClr val="tx1"/>
                </a:solidFill>
                <a:latin typeface="Times New Roman" panose="02020603050405020304" pitchFamily="18" charset="0"/>
              </a:defRPr>
            </a:lvl5pPr>
            <a:lvl6pPr marL="2514600" indent="-228600" defTabSz="9271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271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271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271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buFontTx/>
              <a:buNone/>
            </a:pPr>
            <a:r>
              <a:rPr lang="en-US" altLang="en-US"/>
              <a:t>Intro to Programming</a:t>
            </a:r>
          </a:p>
        </p:txBody>
      </p:sp>
      <p:sp>
        <p:nvSpPr>
          <p:cNvPr id="56323" name="Rectangle 6">
            <a:extLst>
              <a:ext uri="{FF2B5EF4-FFF2-40B4-BE49-F238E27FC236}">
                <a16:creationId xmlns:a16="http://schemas.microsoft.com/office/drawing/2014/main" id="{97241419-685B-6A35-68C7-1D34C5D950D9}"/>
              </a:ext>
            </a:extLst>
          </p:cNvPr>
          <p:cNvSpPr>
            <a:spLocks noGrp="1" noChangeArrowheads="1"/>
          </p:cNvSpPr>
          <p:nvPr>
            <p:ph type="ftr" sz="quarter" idx="4"/>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27100">
              <a:spcBef>
                <a:spcPct val="30000"/>
              </a:spcBef>
              <a:buChar char="•"/>
              <a:defRPr sz="1200">
                <a:solidFill>
                  <a:schemeClr val="tx1"/>
                </a:solidFill>
                <a:latin typeface="Times New Roman" panose="02020603050405020304" pitchFamily="18" charset="0"/>
              </a:defRPr>
            </a:lvl1pPr>
            <a:lvl2pPr marL="742950" indent="-285750" defTabSz="927100">
              <a:spcBef>
                <a:spcPct val="30000"/>
              </a:spcBef>
              <a:defRPr sz="1200">
                <a:solidFill>
                  <a:schemeClr val="tx1"/>
                </a:solidFill>
                <a:latin typeface="Times New Roman" panose="02020603050405020304" pitchFamily="18" charset="0"/>
              </a:defRPr>
            </a:lvl2pPr>
            <a:lvl3pPr marL="1143000" indent="-228600" defTabSz="927100">
              <a:spcBef>
                <a:spcPct val="30000"/>
              </a:spcBef>
              <a:defRPr sz="1200">
                <a:solidFill>
                  <a:schemeClr val="tx1"/>
                </a:solidFill>
                <a:latin typeface="Times New Roman" panose="02020603050405020304" pitchFamily="18" charset="0"/>
              </a:defRPr>
            </a:lvl3pPr>
            <a:lvl4pPr marL="1600200" indent="-228600" defTabSz="927100">
              <a:spcBef>
                <a:spcPct val="30000"/>
              </a:spcBef>
              <a:defRPr sz="1200">
                <a:solidFill>
                  <a:schemeClr val="tx1"/>
                </a:solidFill>
                <a:latin typeface="Times New Roman" panose="02020603050405020304" pitchFamily="18" charset="0"/>
              </a:defRPr>
            </a:lvl4pPr>
            <a:lvl5pPr marL="2057400" indent="-228600" defTabSz="927100">
              <a:spcBef>
                <a:spcPct val="30000"/>
              </a:spcBef>
              <a:defRPr sz="1200">
                <a:solidFill>
                  <a:schemeClr val="tx1"/>
                </a:solidFill>
                <a:latin typeface="Times New Roman" panose="02020603050405020304" pitchFamily="18" charset="0"/>
              </a:defRPr>
            </a:lvl5pPr>
            <a:lvl6pPr marL="2514600" indent="-228600" defTabSz="9271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271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271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271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buFontTx/>
              <a:buNone/>
            </a:pPr>
            <a:r>
              <a:rPr lang="en-US" altLang="en-US" sz="1000"/>
              <a:t>Introduction to Programming</a:t>
            </a:r>
          </a:p>
          <a:p>
            <a:pPr>
              <a:spcBef>
                <a:spcPct val="0"/>
              </a:spcBef>
              <a:buFontTx/>
              <a:buNone/>
            </a:pPr>
            <a:r>
              <a:rPr lang="en-US" altLang="en-US" sz="1000"/>
              <a:t>© Copyright 1999-2001 GTRC</a:t>
            </a:r>
          </a:p>
        </p:txBody>
      </p:sp>
      <p:sp>
        <p:nvSpPr>
          <p:cNvPr id="56324" name="Rectangle 7">
            <a:extLst>
              <a:ext uri="{FF2B5EF4-FFF2-40B4-BE49-F238E27FC236}">
                <a16:creationId xmlns:a16="http://schemas.microsoft.com/office/drawing/2014/main" id="{2730CF62-DBB7-FD5A-3F0E-56825BADB85E}"/>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27100">
              <a:spcBef>
                <a:spcPct val="30000"/>
              </a:spcBef>
              <a:buChar char="•"/>
              <a:defRPr sz="1200">
                <a:solidFill>
                  <a:schemeClr val="tx1"/>
                </a:solidFill>
                <a:latin typeface="Times New Roman" panose="02020603050405020304" pitchFamily="18" charset="0"/>
              </a:defRPr>
            </a:lvl1pPr>
            <a:lvl2pPr marL="742950" indent="-285750" defTabSz="927100">
              <a:spcBef>
                <a:spcPct val="30000"/>
              </a:spcBef>
              <a:defRPr sz="1200">
                <a:solidFill>
                  <a:schemeClr val="tx1"/>
                </a:solidFill>
                <a:latin typeface="Times New Roman" panose="02020603050405020304" pitchFamily="18" charset="0"/>
              </a:defRPr>
            </a:lvl2pPr>
            <a:lvl3pPr marL="1143000" indent="-228600" defTabSz="927100">
              <a:spcBef>
                <a:spcPct val="30000"/>
              </a:spcBef>
              <a:defRPr sz="1200">
                <a:solidFill>
                  <a:schemeClr val="tx1"/>
                </a:solidFill>
                <a:latin typeface="Times New Roman" panose="02020603050405020304" pitchFamily="18" charset="0"/>
              </a:defRPr>
            </a:lvl3pPr>
            <a:lvl4pPr marL="1600200" indent="-228600" defTabSz="927100">
              <a:spcBef>
                <a:spcPct val="30000"/>
              </a:spcBef>
              <a:defRPr sz="1200">
                <a:solidFill>
                  <a:schemeClr val="tx1"/>
                </a:solidFill>
                <a:latin typeface="Times New Roman" panose="02020603050405020304" pitchFamily="18" charset="0"/>
              </a:defRPr>
            </a:lvl4pPr>
            <a:lvl5pPr marL="2057400" indent="-228600" defTabSz="927100">
              <a:spcBef>
                <a:spcPct val="30000"/>
              </a:spcBef>
              <a:defRPr sz="1200">
                <a:solidFill>
                  <a:schemeClr val="tx1"/>
                </a:solidFill>
                <a:latin typeface="Times New Roman" panose="02020603050405020304" pitchFamily="18" charset="0"/>
              </a:defRPr>
            </a:lvl5pPr>
            <a:lvl6pPr marL="2514600" indent="-228600" defTabSz="9271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271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271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271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buFontTx/>
              <a:buNone/>
            </a:pPr>
            <a:fld id="{DF693E35-D2F7-454A-9CA0-78338BB16978}" type="slidenum">
              <a:rPr lang="en-US" altLang="en-US" smtClean="0"/>
              <a:pPr>
                <a:spcBef>
                  <a:spcPct val="0"/>
                </a:spcBef>
                <a:buFontTx/>
                <a:buNone/>
              </a:pPr>
              <a:t>27</a:t>
            </a:fld>
            <a:endParaRPr lang="en-US" altLang="en-US"/>
          </a:p>
        </p:txBody>
      </p:sp>
      <p:sp>
        <p:nvSpPr>
          <p:cNvPr id="56325" name="Rectangle 2">
            <a:extLst>
              <a:ext uri="{FF2B5EF4-FFF2-40B4-BE49-F238E27FC236}">
                <a16:creationId xmlns:a16="http://schemas.microsoft.com/office/drawing/2014/main" id="{BE52E179-866E-DCDB-4A78-F466EAD900F5}"/>
              </a:ext>
            </a:extLst>
          </p:cNvPr>
          <p:cNvSpPr>
            <a:spLocks noChangeArrowheads="1" noTextEdit="1"/>
          </p:cNvSpPr>
          <p:nvPr>
            <p:ph type="sldImg"/>
          </p:nvPr>
        </p:nvSpPr>
        <p:spPr/>
      </p:sp>
      <p:sp>
        <p:nvSpPr>
          <p:cNvPr id="56326" name="Rectangle 3">
            <a:extLst>
              <a:ext uri="{FF2B5EF4-FFF2-40B4-BE49-F238E27FC236}">
                <a16:creationId xmlns:a16="http://schemas.microsoft.com/office/drawing/2014/main" id="{7DAD72CE-9F30-5555-D123-1C0B61ED9E60}"/>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en-US" altLang="en-US"/>
              <a:t>We’ve left out a great number of steps, not the least of which is how our program and data values were loaded into the computer’s memory locations at the start.</a:t>
            </a:r>
          </a:p>
          <a:p>
            <a:endParaRPr lang="en-US" altLang="en-US"/>
          </a:p>
          <a:p>
            <a:r>
              <a:rPr lang="en-US" altLang="en-US"/>
              <a:t>In the “old days,” there were switches and blinkey lights on the system console. We could use them to toggle in our program, one memory location at a time. Then we would set the Program Counter register to the address of our first instruction and press the “Run” button.</a:t>
            </a: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2">
            <a:extLst>
              <a:ext uri="{FF2B5EF4-FFF2-40B4-BE49-F238E27FC236}">
                <a16:creationId xmlns:a16="http://schemas.microsoft.com/office/drawing/2014/main" id="{DE504A74-5B30-2695-2070-A43AEF8DFD08}"/>
              </a:ext>
            </a:extLst>
          </p:cNvPr>
          <p:cNvSpPr>
            <a:spLocks noGrp="1" noChangeArrowheads="1"/>
          </p:cNvSpPr>
          <p:nvPr>
            <p:ph type="hdr" sz="quarter"/>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27100">
              <a:spcBef>
                <a:spcPct val="30000"/>
              </a:spcBef>
              <a:buChar char="•"/>
              <a:defRPr sz="1200">
                <a:solidFill>
                  <a:schemeClr val="tx1"/>
                </a:solidFill>
                <a:latin typeface="Times New Roman" panose="02020603050405020304" pitchFamily="18" charset="0"/>
              </a:defRPr>
            </a:lvl1pPr>
            <a:lvl2pPr marL="742950" indent="-285750" defTabSz="927100">
              <a:spcBef>
                <a:spcPct val="30000"/>
              </a:spcBef>
              <a:defRPr sz="1200">
                <a:solidFill>
                  <a:schemeClr val="tx1"/>
                </a:solidFill>
                <a:latin typeface="Times New Roman" panose="02020603050405020304" pitchFamily="18" charset="0"/>
              </a:defRPr>
            </a:lvl2pPr>
            <a:lvl3pPr marL="1143000" indent="-228600" defTabSz="927100">
              <a:spcBef>
                <a:spcPct val="30000"/>
              </a:spcBef>
              <a:defRPr sz="1200">
                <a:solidFill>
                  <a:schemeClr val="tx1"/>
                </a:solidFill>
                <a:latin typeface="Times New Roman" panose="02020603050405020304" pitchFamily="18" charset="0"/>
              </a:defRPr>
            </a:lvl3pPr>
            <a:lvl4pPr marL="1600200" indent="-228600" defTabSz="927100">
              <a:spcBef>
                <a:spcPct val="30000"/>
              </a:spcBef>
              <a:defRPr sz="1200">
                <a:solidFill>
                  <a:schemeClr val="tx1"/>
                </a:solidFill>
                <a:latin typeface="Times New Roman" panose="02020603050405020304" pitchFamily="18" charset="0"/>
              </a:defRPr>
            </a:lvl4pPr>
            <a:lvl5pPr marL="2057400" indent="-228600" defTabSz="927100">
              <a:spcBef>
                <a:spcPct val="30000"/>
              </a:spcBef>
              <a:defRPr sz="1200">
                <a:solidFill>
                  <a:schemeClr val="tx1"/>
                </a:solidFill>
                <a:latin typeface="Times New Roman" panose="02020603050405020304" pitchFamily="18" charset="0"/>
              </a:defRPr>
            </a:lvl5pPr>
            <a:lvl6pPr marL="2514600" indent="-228600" defTabSz="9271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271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271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271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buFontTx/>
              <a:buNone/>
            </a:pPr>
            <a:r>
              <a:rPr lang="en-US" altLang="en-US"/>
              <a:t>Intro to Programming</a:t>
            </a:r>
          </a:p>
        </p:txBody>
      </p:sp>
      <p:sp>
        <p:nvSpPr>
          <p:cNvPr id="58371" name="Rectangle 6">
            <a:extLst>
              <a:ext uri="{FF2B5EF4-FFF2-40B4-BE49-F238E27FC236}">
                <a16:creationId xmlns:a16="http://schemas.microsoft.com/office/drawing/2014/main" id="{B014493C-201D-9C95-A90D-87F9126955F2}"/>
              </a:ext>
            </a:extLst>
          </p:cNvPr>
          <p:cNvSpPr>
            <a:spLocks noGrp="1" noChangeArrowheads="1"/>
          </p:cNvSpPr>
          <p:nvPr>
            <p:ph type="ftr" sz="quarter" idx="4"/>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27100">
              <a:spcBef>
                <a:spcPct val="30000"/>
              </a:spcBef>
              <a:buChar char="•"/>
              <a:defRPr sz="1200">
                <a:solidFill>
                  <a:schemeClr val="tx1"/>
                </a:solidFill>
                <a:latin typeface="Times New Roman" panose="02020603050405020304" pitchFamily="18" charset="0"/>
              </a:defRPr>
            </a:lvl1pPr>
            <a:lvl2pPr marL="742950" indent="-285750" defTabSz="927100">
              <a:spcBef>
                <a:spcPct val="30000"/>
              </a:spcBef>
              <a:defRPr sz="1200">
                <a:solidFill>
                  <a:schemeClr val="tx1"/>
                </a:solidFill>
                <a:latin typeface="Times New Roman" panose="02020603050405020304" pitchFamily="18" charset="0"/>
              </a:defRPr>
            </a:lvl2pPr>
            <a:lvl3pPr marL="1143000" indent="-228600" defTabSz="927100">
              <a:spcBef>
                <a:spcPct val="30000"/>
              </a:spcBef>
              <a:defRPr sz="1200">
                <a:solidFill>
                  <a:schemeClr val="tx1"/>
                </a:solidFill>
                <a:latin typeface="Times New Roman" panose="02020603050405020304" pitchFamily="18" charset="0"/>
              </a:defRPr>
            </a:lvl3pPr>
            <a:lvl4pPr marL="1600200" indent="-228600" defTabSz="927100">
              <a:spcBef>
                <a:spcPct val="30000"/>
              </a:spcBef>
              <a:defRPr sz="1200">
                <a:solidFill>
                  <a:schemeClr val="tx1"/>
                </a:solidFill>
                <a:latin typeface="Times New Roman" panose="02020603050405020304" pitchFamily="18" charset="0"/>
              </a:defRPr>
            </a:lvl4pPr>
            <a:lvl5pPr marL="2057400" indent="-228600" defTabSz="927100">
              <a:spcBef>
                <a:spcPct val="30000"/>
              </a:spcBef>
              <a:defRPr sz="1200">
                <a:solidFill>
                  <a:schemeClr val="tx1"/>
                </a:solidFill>
                <a:latin typeface="Times New Roman" panose="02020603050405020304" pitchFamily="18" charset="0"/>
              </a:defRPr>
            </a:lvl5pPr>
            <a:lvl6pPr marL="2514600" indent="-228600" defTabSz="9271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271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271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271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buFontTx/>
              <a:buNone/>
            </a:pPr>
            <a:r>
              <a:rPr lang="en-US" altLang="en-US" sz="1000"/>
              <a:t>Introduction to Programming</a:t>
            </a:r>
          </a:p>
          <a:p>
            <a:pPr>
              <a:spcBef>
                <a:spcPct val="0"/>
              </a:spcBef>
              <a:buFontTx/>
              <a:buNone/>
            </a:pPr>
            <a:r>
              <a:rPr lang="en-US" altLang="en-US" sz="1000"/>
              <a:t>© Copyright 1999-2001 GTRC</a:t>
            </a:r>
          </a:p>
        </p:txBody>
      </p:sp>
      <p:sp>
        <p:nvSpPr>
          <p:cNvPr id="58372" name="Rectangle 7">
            <a:extLst>
              <a:ext uri="{FF2B5EF4-FFF2-40B4-BE49-F238E27FC236}">
                <a16:creationId xmlns:a16="http://schemas.microsoft.com/office/drawing/2014/main" id="{1499B38C-98FA-46AB-1CF0-0515C743A3EF}"/>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27100">
              <a:spcBef>
                <a:spcPct val="30000"/>
              </a:spcBef>
              <a:buChar char="•"/>
              <a:defRPr sz="1200">
                <a:solidFill>
                  <a:schemeClr val="tx1"/>
                </a:solidFill>
                <a:latin typeface="Times New Roman" panose="02020603050405020304" pitchFamily="18" charset="0"/>
              </a:defRPr>
            </a:lvl1pPr>
            <a:lvl2pPr marL="742950" indent="-285750" defTabSz="927100">
              <a:spcBef>
                <a:spcPct val="30000"/>
              </a:spcBef>
              <a:defRPr sz="1200">
                <a:solidFill>
                  <a:schemeClr val="tx1"/>
                </a:solidFill>
                <a:latin typeface="Times New Roman" panose="02020603050405020304" pitchFamily="18" charset="0"/>
              </a:defRPr>
            </a:lvl2pPr>
            <a:lvl3pPr marL="1143000" indent="-228600" defTabSz="927100">
              <a:spcBef>
                <a:spcPct val="30000"/>
              </a:spcBef>
              <a:defRPr sz="1200">
                <a:solidFill>
                  <a:schemeClr val="tx1"/>
                </a:solidFill>
                <a:latin typeface="Times New Roman" panose="02020603050405020304" pitchFamily="18" charset="0"/>
              </a:defRPr>
            </a:lvl3pPr>
            <a:lvl4pPr marL="1600200" indent="-228600" defTabSz="927100">
              <a:spcBef>
                <a:spcPct val="30000"/>
              </a:spcBef>
              <a:defRPr sz="1200">
                <a:solidFill>
                  <a:schemeClr val="tx1"/>
                </a:solidFill>
                <a:latin typeface="Times New Roman" panose="02020603050405020304" pitchFamily="18" charset="0"/>
              </a:defRPr>
            </a:lvl4pPr>
            <a:lvl5pPr marL="2057400" indent="-228600" defTabSz="927100">
              <a:spcBef>
                <a:spcPct val="30000"/>
              </a:spcBef>
              <a:defRPr sz="1200">
                <a:solidFill>
                  <a:schemeClr val="tx1"/>
                </a:solidFill>
                <a:latin typeface="Times New Roman" panose="02020603050405020304" pitchFamily="18" charset="0"/>
              </a:defRPr>
            </a:lvl5pPr>
            <a:lvl6pPr marL="2514600" indent="-228600" defTabSz="9271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271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271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271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buFontTx/>
              <a:buNone/>
            </a:pPr>
            <a:fld id="{456358D7-C88F-4560-9A31-FAC19D1AA050}" type="slidenum">
              <a:rPr lang="en-US" altLang="en-US" smtClean="0"/>
              <a:pPr>
                <a:spcBef>
                  <a:spcPct val="0"/>
                </a:spcBef>
                <a:buFontTx/>
                <a:buNone/>
              </a:pPr>
              <a:t>28</a:t>
            </a:fld>
            <a:endParaRPr lang="en-US" altLang="en-US"/>
          </a:p>
        </p:txBody>
      </p:sp>
      <p:sp>
        <p:nvSpPr>
          <p:cNvPr id="58373" name="Rectangle 2">
            <a:extLst>
              <a:ext uri="{FF2B5EF4-FFF2-40B4-BE49-F238E27FC236}">
                <a16:creationId xmlns:a16="http://schemas.microsoft.com/office/drawing/2014/main" id="{8EE3046C-36D4-FE64-E0C0-410B6C3AE592}"/>
              </a:ext>
            </a:extLst>
          </p:cNvPr>
          <p:cNvSpPr>
            <a:spLocks noChangeArrowheads="1" noTextEdit="1"/>
          </p:cNvSpPr>
          <p:nvPr>
            <p:ph type="sldImg"/>
          </p:nvPr>
        </p:nvSpPr>
        <p:spPr/>
      </p:sp>
      <p:sp>
        <p:nvSpPr>
          <p:cNvPr id="58374" name="Rectangle 3">
            <a:extLst>
              <a:ext uri="{FF2B5EF4-FFF2-40B4-BE49-F238E27FC236}">
                <a16:creationId xmlns:a16="http://schemas.microsoft.com/office/drawing/2014/main" id="{1D28A93E-4A57-FF7D-CC04-D3389FF934E2}"/>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tLang="en-US"/>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2">
            <a:extLst>
              <a:ext uri="{FF2B5EF4-FFF2-40B4-BE49-F238E27FC236}">
                <a16:creationId xmlns:a16="http://schemas.microsoft.com/office/drawing/2014/main" id="{47247F6B-0DAC-39E6-9C42-D0ABB41D61D2}"/>
              </a:ext>
            </a:extLst>
          </p:cNvPr>
          <p:cNvSpPr>
            <a:spLocks noGrp="1" noChangeArrowheads="1"/>
          </p:cNvSpPr>
          <p:nvPr>
            <p:ph type="hdr" sz="quarter"/>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27100">
              <a:spcBef>
                <a:spcPct val="30000"/>
              </a:spcBef>
              <a:buChar char="•"/>
              <a:defRPr sz="1200">
                <a:solidFill>
                  <a:schemeClr val="tx1"/>
                </a:solidFill>
                <a:latin typeface="Times New Roman" panose="02020603050405020304" pitchFamily="18" charset="0"/>
              </a:defRPr>
            </a:lvl1pPr>
            <a:lvl2pPr marL="742950" indent="-285750" defTabSz="927100">
              <a:spcBef>
                <a:spcPct val="30000"/>
              </a:spcBef>
              <a:defRPr sz="1200">
                <a:solidFill>
                  <a:schemeClr val="tx1"/>
                </a:solidFill>
                <a:latin typeface="Times New Roman" panose="02020603050405020304" pitchFamily="18" charset="0"/>
              </a:defRPr>
            </a:lvl2pPr>
            <a:lvl3pPr marL="1143000" indent="-228600" defTabSz="927100">
              <a:spcBef>
                <a:spcPct val="30000"/>
              </a:spcBef>
              <a:defRPr sz="1200">
                <a:solidFill>
                  <a:schemeClr val="tx1"/>
                </a:solidFill>
                <a:latin typeface="Times New Roman" panose="02020603050405020304" pitchFamily="18" charset="0"/>
              </a:defRPr>
            </a:lvl3pPr>
            <a:lvl4pPr marL="1600200" indent="-228600" defTabSz="927100">
              <a:spcBef>
                <a:spcPct val="30000"/>
              </a:spcBef>
              <a:defRPr sz="1200">
                <a:solidFill>
                  <a:schemeClr val="tx1"/>
                </a:solidFill>
                <a:latin typeface="Times New Roman" panose="02020603050405020304" pitchFamily="18" charset="0"/>
              </a:defRPr>
            </a:lvl4pPr>
            <a:lvl5pPr marL="2057400" indent="-228600" defTabSz="927100">
              <a:spcBef>
                <a:spcPct val="30000"/>
              </a:spcBef>
              <a:defRPr sz="1200">
                <a:solidFill>
                  <a:schemeClr val="tx1"/>
                </a:solidFill>
                <a:latin typeface="Times New Roman" panose="02020603050405020304" pitchFamily="18" charset="0"/>
              </a:defRPr>
            </a:lvl5pPr>
            <a:lvl6pPr marL="2514600" indent="-228600" defTabSz="9271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271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271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271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buFontTx/>
              <a:buNone/>
            </a:pPr>
            <a:r>
              <a:rPr lang="en-US" altLang="en-US"/>
              <a:t>Intro to Programming</a:t>
            </a:r>
          </a:p>
        </p:txBody>
      </p:sp>
      <p:sp>
        <p:nvSpPr>
          <p:cNvPr id="60419" name="Rectangle 6">
            <a:extLst>
              <a:ext uri="{FF2B5EF4-FFF2-40B4-BE49-F238E27FC236}">
                <a16:creationId xmlns:a16="http://schemas.microsoft.com/office/drawing/2014/main" id="{39FDF0E4-843E-6DB8-2468-9BE7BF32E16C}"/>
              </a:ext>
            </a:extLst>
          </p:cNvPr>
          <p:cNvSpPr>
            <a:spLocks noGrp="1" noChangeArrowheads="1"/>
          </p:cNvSpPr>
          <p:nvPr>
            <p:ph type="ftr" sz="quarter" idx="4"/>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27100">
              <a:spcBef>
                <a:spcPct val="30000"/>
              </a:spcBef>
              <a:buChar char="•"/>
              <a:defRPr sz="1200">
                <a:solidFill>
                  <a:schemeClr val="tx1"/>
                </a:solidFill>
                <a:latin typeface="Times New Roman" panose="02020603050405020304" pitchFamily="18" charset="0"/>
              </a:defRPr>
            </a:lvl1pPr>
            <a:lvl2pPr marL="742950" indent="-285750" defTabSz="927100">
              <a:spcBef>
                <a:spcPct val="30000"/>
              </a:spcBef>
              <a:defRPr sz="1200">
                <a:solidFill>
                  <a:schemeClr val="tx1"/>
                </a:solidFill>
                <a:latin typeface="Times New Roman" panose="02020603050405020304" pitchFamily="18" charset="0"/>
              </a:defRPr>
            </a:lvl2pPr>
            <a:lvl3pPr marL="1143000" indent="-228600" defTabSz="927100">
              <a:spcBef>
                <a:spcPct val="30000"/>
              </a:spcBef>
              <a:defRPr sz="1200">
                <a:solidFill>
                  <a:schemeClr val="tx1"/>
                </a:solidFill>
                <a:latin typeface="Times New Roman" panose="02020603050405020304" pitchFamily="18" charset="0"/>
              </a:defRPr>
            </a:lvl3pPr>
            <a:lvl4pPr marL="1600200" indent="-228600" defTabSz="927100">
              <a:spcBef>
                <a:spcPct val="30000"/>
              </a:spcBef>
              <a:defRPr sz="1200">
                <a:solidFill>
                  <a:schemeClr val="tx1"/>
                </a:solidFill>
                <a:latin typeface="Times New Roman" panose="02020603050405020304" pitchFamily="18" charset="0"/>
              </a:defRPr>
            </a:lvl4pPr>
            <a:lvl5pPr marL="2057400" indent="-228600" defTabSz="927100">
              <a:spcBef>
                <a:spcPct val="30000"/>
              </a:spcBef>
              <a:defRPr sz="1200">
                <a:solidFill>
                  <a:schemeClr val="tx1"/>
                </a:solidFill>
                <a:latin typeface="Times New Roman" panose="02020603050405020304" pitchFamily="18" charset="0"/>
              </a:defRPr>
            </a:lvl5pPr>
            <a:lvl6pPr marL="2514600" indent="-228600" defTabSz="9271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271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271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271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buFontTx/>
              <a:buNone/>
            </a:pPr>
            <a:r>
              <a:rPr lang="en-US" altLang="en-US" sz="1000"/>
              <a:t>Introduction to Programming</a:t>
            </a:r>
          </a:p>
          <a:p>
            <a:pPr>
              <a:spcBef>
                <a:spcPct val="0"/>
              </a:spcBef>
              <a:buFontTx/>
              <a:buNone/>
            </a:pPr>
            <a:r>
              <a:rPr lang="en-US" altLang="en-US" sz="1000"/>
              <a:t>© Copyright 1999-2001 GTRC</a:t>
            </a:r>
          </a:p>
        </p:txBody>
      </p:sp>
      <p:sp>
        <p:nvSpPr>
          <p:cNvPr id="60420" name="Rectangle 7">
            <a:extLst>
              <a:ext uri="{FF2B5EF4-FFF2-40B4-BE49-F238E27FC236}">
                <a16:creationId xmlns:a16="http://schemas.microsoft.com/office/drawing/2014/main" id="{303F482A-FAAB-488A-7662-383155726DA6}"/>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27100">
              <a:spcBef>
                <a:spcPct val="30000"/>
              </a:spcBef>
              <a:buChar char="•"/>
              <a:defRPr sz="1200">
                <a:solidFill>
                  <a:schemeClr val="tx1"/>
                </a:solidFill>
                <a:latin typeface="Times New Roman" panose="02020603050405020304" pitchFamily="18" charset="0"/>
              </a:defRPr>
            </a:lvl1pPr>
            <a:lvl2pPr marL="742950" indent="-285750" defTabSz="927100">
              <a:spcBef>
                <a:spcPct val="30000"/>
              </a:spcBef>
              <a:defRPr sz="1200">
                <a:solidFill>
                  <a:schemeClr val="tx1"/>
                </a:solidFill>
                <a:latin typeface="Times New Roman" panose="02020603050405020304" pitchFamily="18" charset="0"/>
              </a:defRPr>
            </a:lvl2pPr>
            <a:lvl3pPr marL="1143000" indent="-228600" defTabSz="927100">
              <a:spcBef>
                <a:spcPct val="30000"/>
              </a:spcBef>
              <a:defRPr sz="1200">
                <a:solidFill>
                  <a:schemeClr val="tx1"/>
                </a:solidFill>
                <a:latin typeface="Times New Roman" panose="02020603050405020304" pitchFamily="18" charset="0"/>
              </a:defRPr>
            </a:lvl3pPr>
            <a:lvl4pPr marL="1600200" indent="-228600" defTabSz="927100">
              <a:spcBef>
                <a:spcPct val="30000"/>
              </a:spcBef>
              <a:defRPr sz="1200">
                <a:solidFill>
                  <a:schemeClr val="tx1"/>
                </a:solidFill>
                <a:latin typeface="Times New Roman" panose="02020603050405020304" pitchFamily="18" charset="0"/>
              </a:defRPr>
            </a:lvl4pPr>
            <a:lvl5pPr marL="2057400" indent="-228600" defTabSz="927100">
              <a:spcBef>
                <a:spcPct val="30000"/>
              </a:spcBef>
              <a:defRPr sz="1200">
                <a:solidFill>
                  <a:schemeClr val="tx1"/>
                </a:solidFill>
                <a:latin typeface="Times New Roman" panose="02020603050405020304" pitchFamily="18" charset="0"/>
              </a:defRPr>
            </a:lvl5pPr>
            <a:lvl6pPr marL="2514600" indent="-228600" defTabSz="9271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271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271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271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buFontTx/>
              <a:buNone/>
            </a:pPr>
            <a:fld id="{CAE66584-CEFE-4451-99F1-5D70B91AC402}" type="slidenum">
              <a:rPr lang="en-US" altLang="en-US" smtClean="0"/>
              <a:pPr>
                <a:spcBef>
                  <a:spcPct val="0"/>
                </a:spcBef>
                <a:buFontTx/>
                <a:buNone/>
              </a:pPr>
              <a:t>29</a:t>
            </a:fld>
            <a:endParaRPr lang="en-US" altLang="en-US"/>
          </a:p>
        </p:txBody>
      </p:sp>
      <p:sp>
        <p:nvSpPr>
          <p:cNvPr id="60421" name="Rectangle 2">
            <a:extLst>
              <a:ext uri="{FF2B5EF4-FFF2-40B4-BE49-F238E27FC236}">
                <a16:creationId xmlns:a16="http://schemas.microsoft.com/office/drawing/2014/main" id="{A0F9CFF1-B48B-D34C-B593-72067D7CFAD1}"/>
              </a:ext>
            </a:extLst>
          </p:cNvPr>
          <p:cNvSpPr>
            <a:spLocks noChangeArrowheads="1" noTextEdit="1"/>
          </p:cNvSpPr>
          <p:nvPr>
            <p:ph type="sldImg"/>
          </p:nvPr>
        </p:nvSpPr>
        <p:spPr/>
      </p:sp>
      <p:sp>
        <p:nvSpPr>
          <p:cNvPr id="60422" name="Rectangle 3">
            <a:extLst>
              <a:ext uri="{FF2B5EF4-FFF2-40B4-BE49-F238E27FC236}">
                <a16:creationId xmlns:a16="http://schemas.microsoft.com/office/drawing/2014/main" id="{B409EAE7-07DC-ECDB-D341-7A6A26050289}"/>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tLang="en-US"/>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2">
            <a:extLst>
              <a:ext uri="{FF2B5EF4-FFF2-40B4-BE49-F238E27FC236}">
                <a16:creationId xmlns:a16="http://schemas.microsoft.com/office/drawing/2014/main" id="{038FD7C3-4C6A-9863-06F5-593A852C7A54}"/>
              </a:ext>
            </a:extLst>
          </p:cNvPr>
          <p:cNvSpPr>
            <a:spLocks noGrp="1" noChangeArrowheads="1"/>
          </p:cNvSpPr>
          <p:nvPr>
            <p:ph type="hdr" sz="quarter"/>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27100">
              <a:spcBef>
                <a:spcPct val="30000"/>
              </a:spcBef>
              <a:buChar char="•"/>
              <a:defRPr sz="1200">
                <a:solidFill>
                  <a:schemeClr val="tx1"/>
                </a:solidFill>
                <a:latin typeface="Times New Roman" panose="02020603050405020304" pitchFamily="18" charset="0"/>
              </a:defRPr>
            </a:lvl1pPr>
            <a:lvl2pPr marL="742950" indent="-285750" defTabSz="927100">
              <a:spcBef>
                <a:spcPct val="30000"/>
              </a:spcBef>
              <a:defRPr sz="1200">
                <a:solidFill>
                  <a:schemeClr val="tx1"/>
                </a:solidFill>
                <a:latin typeface="Times New Roman" panose="02020603050405020304" pitchFamily="18" charset="0"/>
              </a:defRPr>
            </a:lvl2pPr>
            <a:lvl3pPr marL="1143000" indent="-228600" defTabSz="927100">
              <a:spcBef>
                <a:spcPct val="30000"/>
              </a:spcBef>
              <a:defRPr sz="1200">
                <a:solidFill>
                  <a:schemeClr val="tx1"/>
                </a:solidFill>
                <a:latin typeface="Times New Roman" panose="02020603050405020304" pitchFamily="18" charset="0"/>
              </a:defRPr>
            </a:lvl3pPr>
            <a:lvl4pPr marL="1600200" indent="-228600" defTabSz="927100">
              <a:spcBef>
                <a:spcPct val="30000"/>
              </a:spcBef>
              <a:defRPr sz="1200">
                <a:solidFill>
                  <a:schemeClr val="tx1"/>
                </a:solidFill>
                <a:latin typeface="Times New Roman" panose="02020603050405020304" pitchFamily="18" charset="0"/>
              </a:defRPr>
            </a:lvl4pPr>
            <a:lvl5pPr marL="2057400" indent="-228600" defTabSz="927100">
              <a:spcBef>
                <a:spcPct val="30000"/>
              </a:spcBef>
              <a:defRPr sz="1200">
                <a:solidFill>
                  <a:schemeClr val="tx1"/>
                </a:solidFill>
                <a:latin typeface="Times New Roman" panose="02020603050405020304" pitchFamily="18" charset="0"/>
              </a:defRPr>
            </a:lvl5pPr>
            <a:lvl6pPr marL="2514600" indent="-228600" defTabSz="9271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271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271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271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buFontTx/>
              <a:buNone/>
            </a:pPr>
            <a:r>
              <a:rPr lang="en-US" altLang="en-US"/>
              <a:t>Intro to Programming</a:t>
            </a:r>
          </a:p>
        </p:txBody>
      </p:sp>
      <p:sp>
        <p:nvSpPr>
          <p:cNvPr id="62467" name="Rectangle 6">
            <a:extLst>
              <a:ext uri="{FF2B5EF4-FFF2-40B4-BE49-F238E27FC236}">
                <a16:creationId xmlns:a16="http://schemas.microsoft.com/office/drawing/2014/main" id="{98EC8247-25D6-D852-3752-4ACE773CFD83}"/>
              </a:ext>
            </a:extLst>
          </p:cNvPr>
          <p:cNvSpPr>
            <a:spLocks noGrp="1" noChangeArrowheads="1"/>
          </p:cNvSpPr>
          <p:nvPr>
            <p:ph type="ftr" sz="quarter" idx="4"/>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27100">
              <a:spcBef>
                <a:spcPct val="30000"/>
              </a:spcBef>
              <a:buChar char="•"/>
              <a:defRPr sz="1200">
                <a:solidFill>
                  <a:schemeClr val="tx1"/>
                </a:solidFill>
                <a:latin typeface="Times New Roman" panose="02020603050405020304" pitchFamily="18" charset="0"/>
              </a:defRPr>
            </a:lvl1pPr>
            <a:lvl2pPr marL="742950" indent="-285750" defTabSz="927100">
              <a:spcBef>
                <a:spcPct val="30000"/>
              </a:spcBef>
              <a:defRPr sz="1200">
                <a:solidFill>
                  <a:schemeClr val="tx1"/>
                </a:solidFill>
                <a:latin typeface="Times New Roman" panose="02020603050405020304" pitchFamily="18" charset="0"/>
              </a:defRPr>
            </a:lvl2pPr>
            <a:lvl3pPr marL="1143000" indent="-228600" defTabSz="927100">
              <a:spcBef>
                <a:spcPct val="30000"/>
              </a:spcBef>
              <a:defRPr sz="1200">
                <a:solidFill>
                  <a:schemeClr val="tx1"/>
                </a:solidFill>
                <a:latin typeface="Times New Roman" panose="02020603050405020304" pitchFamily="18" charset="0"/>
              </a:defRPr>
            </a:lvl3pPr>
            <a:lvl4pPr marL="1600200" indent="-228600" defTabSz="927100">
              <a:spcBef>
                <a:spcPct val="30000"/>
              </a:spcBef>
              <a:defRPr sz="1200">
                <a:solidFill>
                  <a:schemeClr val="tx1"/>
                </a:solidFill>
                <a:latin typeface="Times New Roman" panose="02020603050405020304" pitchFamily="18" charset="0"/>
              </a:defRPr>
            </a:lvl4pPr>
            <a:lvl5pPr marL="2057400" indent="-228600" defTabSz="927100">
              <a:spcBef>
                <a:spcPct val="30000"/>
              </a:spcBef>
              <a:defRPr sz="1200">
                <a:solidFill>
                  <a:schemeClr val="tx1"/>
                </a:solidFill>
                <a:latin typeface="Times New Roman" panose="02020603050405020304" pitchFamily="18" charset="0"/>
              </a:defRPr>
            </a:lvl5pPr>
            <a:lvl6pPr marL="2514600" indent="-228600" defTabSz="9271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271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271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271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buFontTx/>
              <a:buNone/>
            </a:pPr>
            <a:r>
              <a:rPr lang="en-US" altLang="en-US" sz="1000"/>
              <a:t>Introduction to Programming</a:t>
            </a:r>
          </a:p>
          <a:p>
            <a:pPr>
              <a:spcBef>
                <a:spcPct val="0"/>
              </a:spcBef>
              <a:buFontTx/>
              <a:buNone/>
            </a:pPr>
            <a:r>
              <a:rPr lang="en-US" altLang="en-US" sz="1000"/>
              <a:t>© Copyright 1999-2001 GTRC</a:t>
            </a:r>
          </a:p>
        </p:txBody>
      </p:sp>
      <p:sp>
        <p:nvSpPr>
          <p:cNvPr id="62468" name="Rectangle 7">
            <a:extLst>
              <a:ext uri="{FF2B5EF4-FFF2-40B4-BE49-F238E27FC236}">
                <a16:creationId xmlns:a16="http://schemas.microsoft.com/office/drawing/2014/main" id="{16CE0230-6121-C221-A3F7-AE1CDA0BD325}"/>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27100">
              <a:spcBef>
                <a:spcPct val="30000"/>
              </a:spcBef>
              <a:buChar char="•"/>
              <a:defRPr sz="1200">
                <a:solidFill>
                  <a:schemeClr val="tx1"/>
                </a:solidFill>
                <a:latin typeface="Times New Roman" panose="02020603050405020304" pitchFamily="18" charset="0"/>
              </a:defRPr>
            </a:lvl1pPr>
            <a:lvl2pPr marL="742950" indent="-285750" defTabSz="927100">
              <a:spcBef>
                <a:spcPct val="30000"/>
              </a:spcBef>
              <a:defRPr sz="1200">
                <a:solidFill>
                  <a:schemeClr val="tx1"/>
                </a:solidFill>
                <a:latin typeface="Times New Roman" panose="02020603050405020304" pitchFamily="18" charset="0"/>
              </a:defRPr>
            </a:lvl2pPr>
            <a:lvl3pPr marL="1143000" indent="-228600" defTabSz="927100">
              <a:spcBef>
                <a:spcPct val="30000"/>
              </a:spcBef>
              <a:defRPr sz="1200">
                <a:solidFill>
                  <a:schemeClr val="tx1"/>
                </a:solidFill>
                <a:latin typeface="Times New Roman" panose="02020603050405020304" pitchFamily="18" charset="0"/>
              </a:defRPr>
            </a:lvl3pPr>
            <a:lvl4pPr marL="1600200" indent="-228600" defTabSz="927100">
              <a:spcBef>
                <a:spcPct val="30000"/>
              </a:spcBef>
              <a:defRPr sz="1200">
                <a:solidFill>
                  <a:schemeClr val="tx1"/>
                </a:solidFill>
                <a:latin typeface="Times New Roman" panose="02020603050405020304" pitchFamily="18" charset="0"/>
              </a:defRPr>
            </a:lvl4pPr>
            <a:lvl5pPr marL="2057400" indent="-228600" defTabSz="927100">
              <a:spcBef>
                <a:spcPct val="30000"/>
              </a:spcBef>
              <a:defRPr sz="1200">
                <a:solidFill>
                  <a:schemeClr val="tx1"/>
                </a:solidFill>
                <a:latin typeface="Times New Roman" panose="02020603050405020304" pitchFamily="18" charset="0"/>
              </a:defRPr>
            </a:lvl5pPr>
            <a:lvl6pPr marL="2514600" indent="-228600" defTabSz="9271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271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271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271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buFontTx/>
              <a:buNone/>
            </a:pPr>
            <a:fld id="{17092F7E-2565-485E-A32A-E62D2933E4AC}" type="slidenum">
              <a:rPr lang="en-US" altLang="en-US" smtClean="0"/>
              <a:pPr>
                <a:spcBef>
                  <a:spcPct val="0"/>
                </a:spcBef>
                <a:buFontTx/>
                <a:buNone/>
              </a:pPr>
              <a:t>30</a:t>
            </a:fld>
            <a:endParaRPr lang="en-US" altLang="en-US"/>
          </a:p>
        </p:txBody>
      </p:sp>
      <p:sp>
        <p:nvSpPr>
          <p:cNvPr id="62469" name="Rectangle 2">
            <a:extLst>
              <a:ext uri="{FF2B5EF4-FFF2-40B4-BE49-F238E27FC236}">
                <a16:creationId xmlns:a16="http://schemas.microsoft.com/office/drawing/2014/main" id="{9888E2F2-C8D7-7CCD-733F-8B48205F8090}"/>
              </a:ext>
            </a:extLst>
          </p:cNvPr>
          <p:cNvSpPr>
            <a:spLocks noChangeArrowheads="1" noTextEdit="1"/>
          </p:cNvSpPr>
          <p:nvPr>
            <p:ph type="sldImg"/>
          </p:nvPr>
        </p:nvSpPr>
        <p:spPr/>
      </p:sp>
      <p:sp>
        <p:nvSpPr>
          <p:cNvPr id="62470" name="Rectangle 3">
            <a:extLst>
              <a:ext uri="{FF2B5EF4-FFF2-40B4-BE49-F238E27FC236}">
                <a16:creationId xmlns:a16="http://schemas.microsoft.com/office/drawing/2014/main" id="{0D8D953B-7AA7-2592-6D14-5E9CF82A94BF}"/>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en-US" altLang="en-US"/>
              <a:t>The algorithm is written here in a language called COBOL.</a:t>
            </a: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a:extLst>
              <a:ext uri="{FF2B5EF4-FFF2-40B4-BE49-F238E27FC236}">
                <a16:creationId xmlns:a16="http://schemas.microsoft.com/office/drawing/2014/main" id="{5771433F-A6FA-593E-EC97-574808549956}"/>
              </a:ext>
            </a:extLst>
          </p:cNvPr>
          <p:cNvSpPr>
            <a:spLocks noGrp="1" noChangeArrowheads="1"/>
          </p:cNvSpPr>
          <p:nvPr>
            <p:ph type="hdr" sz="quarter"/>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27100">
              <a:spcBef>
                <a:spcPct val="30000"/>
              </a:spcBef>
              <a:buChar char="•"/>
              <a:defRPr sz="1200">
                <a:solidFill>
                  <a:schemeClr val="tx1"/>
                </a:solidFill>
                <a:latin typeface="Times New Roman" panose="02020603050405020304" pitchFamily="18" charset="0"/>
              </a:defRPr>
            </a:lvl1pPr>
            <a:lvl2pPr marL="742950" indent="-285750" defTabSz="927100">
              <a:spcBef>
                <a:spcPct val="30000"/>
              </a:spcBef>
              <a:defRPr sz="1200">
                <a:solidFill>
                  <a:schemeClr val="tx1"/>
                </a:solidFill>
                <a:latin typeface="Times New Roman" panose="02020603050405020304" pitchFamily="18" charset="0"/>
              </a:defRPr>
            </a:lvl2pPr>
            <a:lvl3pPr marL="1143000" indent="-228600" defTabSz="927100">
              <a:spcBef>
                <a:spcPct val="30000"/>
              </a:spcBef>
              <a:defRPr sz="1200">
                <a:solidFill>
                  <a:schemeClr val="tx1"/>
                </a:solidFill>
                <a:latin typeface="Times New Roman" panose="02020603050405020304" pitchFamily="18" charset="0"/>
              </a:defRPr>
            </a:lvl3pPr>
            <a:lvl4pPr marL="1600200" indent="-228600" defTabSz="927100">
              <a:spcBef>
                <a:spcPct val="30000"/>
              </a:spcBef>
              <a:defRPr sz="1200">
                <a:solidFill>
                  <a:schemeClr val="tx1"/>
                </a:solidFill>
                <a:latin typeface="Times New Roman" panose="02020603050405020304" pitchFamily="18" charset="0"/>
              </a:defRPr>
            </a:lvl4pPr>
            <a:lvl5pPr marL="2057400" indent="-228600" defTabSz="927100">
              <a:spcBef>
                <a:spcPct val="30000"/>
              </a:spcBef>
              <a:defRPr sz="1200">
                <a:solidFill>
                  <a:schemeClr val="tx1"/>
                </a:solidFill>
                <a:latin typeface="Times New Roman" panose="02020603050405020304" pitchFamily="18" charset="0"/>
              </a:defRPr>
            </a:lvl5pPr>
            <a:lvl6pPr marL="2514600" indent="-228600" defTabSz="9271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271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271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271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buFontTx/>
              <a:buNone/>
            </a:pPr>
            <a:r>
              <a:rPr lang="en-US" altLang="en-US"/>
              <a:t>Intro to Programming</a:t>
            </a:r>
          </a:p>
        </p:txBody>
      </p:sp>
      <p:sp>
        <p:nvSpPr>
          <p:cNvPr id="8195" name="Rectangle 6">
            <a:extLst>
              <a:ext uri="{FF2B5EF4-FFF2-40B4-BE49-F238E27FC236}">
                <a16:creationId xmlns:a16="http://schemas.microsoft.com/office/drawing/2014/main" id="{C193803B-BB68-0046-135A-D8EDCFE8E390}"/>
              </a:ext>
            </a:extLst>
          </p:cNvPr>
          <p:cNvSpPr>
            <a:spLocks noGrp="1" noChangeArrowheads="1"/>
          </p:cNvSpPr>
          <p:nvPr>
            <p:ph type="ftr" sz="quarter" idx="4"/>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27100">
              <a:spcBef>
                <a:spcPct val="30000"/>
              </a:spcBef>
              <a:buChar char="•"/>
              <a:defRPr sz="1200">
                <a:solidFill>
                  <a:schemeClr val="tx1"/>
                </a:solidFill>
                <a:latin typeface="Times New Roman" panose="02020603050405020304" pitchFamily="18" charset="0"/>
              </a:defRPr>
            </a:lvl1pPr>
            <a:lvl2pPr marL="742950" indent="-285750" defTabSz="927100">
              <a:spcBef>
                <a:spcPct val="30000"/>
              </a:spcBef>
              <a:defRPr sz="1200">
                <a:solidFill>
                  <a:schemeClr val="tx1"/>
                </a:solidFill>
                <a:latin typeface="Times New Roman" panose="02020603050405020304" pitchFamily="18" charset="0"/>
              </a:defRPr>
            </a:lvl2pPr>
            <a:lvl3pPr marL="1143000" indent="-228600" defTabSz="927100">
              <a:spcBef>
                <a:spcPct val="30000"/>
              </a:spcBef>
              <a:defRPr sz="1200">
                <a:solidFill>
                  <a:schemeClr val="tx1"/>
                </a:solidFill>
                <a:latin typeface="Times New Roman" panose="02020603050405020304" pitchFamily="18" charset="0"/>
              </a:defRPr>
            </a:lvl3pPr>
            <a:lvl4pPr marL="1600200" indent="-228600" defTabSz="927100">
              <a:spcBef>
                <a:spcPct val="30000"/>
              </a:spcBef>
              <a:defRPr sz="1200">
                <a:solidFill>
                  <a:schemeClr val="tx1"/>
                </a:solidFill>
                <a:latin typeface="Times New Roman" panose="02020603050405020304" pitchFamily="18" charset="0"/>
              </a:defRPr>
            </a:lvl4pPr>
            <a:lvl5pPr marL="2057400" indent="-228600" defTabSz="927100">
              <a:spcBef>
                <a:spcPct val="30000"/>
              </a:spcBef>
              <a:defRPr sz="1200">
                <a:solidFill>
                  <a:schemeClr val="tx1"/>
                </a:solidFill>
                <a:latin typeface="Times New Roman" panose="02020603050405020304" pitchFamily="18" charset="0"/>
              </a:defRPr>
            </a:lvl5pPr>
            <a:lvl6pPr marL="2514600" indent="-228600" defTabSz="9271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271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271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271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buFontTx/>
              <a:buNone/>
            </a:pPr>
            <a:r>
              <a:rPr lang="en-US" altLang="en-US" sz="1000"/>
              <a:t>Introduction to Programming</a:t>
            </a:r>
          </a:p>
          <a:p>
            <a:pPr>
              <a:spcBef>
                <a:spcPct val="0"/>
              </a:spcBef>
              <a:buFontTx/>
              <a:buNone/>
            </a:pPr>
            <a:r>
              <a:rPr lang="en-US" altLang="en-US" sz="1000"/>
              <a:t>© Copyright 1999-2001 GTRC</a:t>
            </a:r>
          </a:p>
        </p:txBody>
      </p:sp>
      <p:sp>
        <p:nvSpPr>
          <p:cNvPr id="8196" name="Rectangle 7">
            <a:extLst>
              <a:ext uri="{FF2B5EF4-FFF2-40B4-BE49-F238E27FC236}">
                <a16:creationId xmlns:a16="http://schemas.microsoft.com/office/drawing/2014/main" id="{CD82355C-5C09-CB0B-11C1-B99336D7FDC7}"/>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27100">
              <a:spcBef>
                <a:spcPct val="30000"/>
              </a:spcBef>
              <a:buChar char="•"/>
              <a:defRPr sz="1200">
                <a:solidFill>
                  <a:schemeClr val="tx1"/>
                </a:solidFill>
                <a:latin typeface="Times New Roman" panose="02020603050405020304" pitchFamily="18" charset="0"/>
              </a:defRPr>
            </a:lvl1pPr>
            <a:lvl2pPr marL="742950" indent="-285750" defTabSz="927100">
              <a:spcBef>
                <a:spcPct val="30000"/>
              </a:spcBef>
              <a:defRPr sz="1200">
                <a:solidFill>
                  <a:schemeClr val="tx1"/>
                </a:solidFill>
                <a:latin typeface="Times New Roman" panose="02020603050405020304" pitchFamily="18" charset="0"/>
              </a:defRPr>
            </a:lvl2pPr>
            <a:lvl3pPr marL="1143000" indent="-228600" defTabSz="927100">
              <a:spcBef>
                <a:spcPct val="30000"/>
              </a:spcBef>
              <a:defRPr sz="1200">
                <a:solidFill>
                  <a:schemeClr val="tx1"/>
                </a:solidFill>
                <a:latin typeface="Times New Roman" panose="02020603050405020304" pitchFamily="18" charset="0"/>
              </a:defRPr>
            </a:lvl3pPr>
            <a:lvl4pPr marL="1600200" indent="-228600" defTabSz="927100">
              <a:spcBef>
                <a:spcPct val="30000"/>
              </a:spcBef>
              <a:defRPr sz="1200">
                <a:solidFill>
                  <a:schemeClr val="tx1"/>
                </a:solidFill>
                <a:latin typeface="Times New Roman" panose="02020603050405020304" pitchFamily="18" charset="0"/>
              </a:defRPr>
            </a:lvl4pPr>
            <a:lvl5pPr marL="2057400" indent="-228600" defTabSz="927100">
              <a:spcBef>
                <a:spcPct val="30000"/>
              </a:spcBef>
              <a:defRPr sz="1200">
                <a:solidFill>
                  <a:schemeClr val="tx1"/>
                </a:solidFill>
                <a:latin typeface="Times New Roman" panose="02020603050405020304" pitchFamily="18" charset="0"/>
              </a:defRPr>
            </a:lvl5pPr>
            <a:lvl6pPr marL="2514600" indent="-228600" defTabSz="9271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271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271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271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buFontTx/>
              <a:buNone/>
            </a:pPr>
            <a:fld id="{5DBC6CC4-EEFA-4EF9-820D-436FD98368D5}" type="slidenum">
              <a:rPr lang="en-US" altLang="en-US" smtClean="0"/>
              <a:pPr>
                <a:spcBef>
                  <a:spcPct val="0"/>
                </a:spcBef>
                <a:buFontTx/>
                <a:buNone/>
              </a:pPr>
              <a:t>3</a:t>
            </a:fld>
            <a:endParaRPr lang="en-US" altLang="en-US"/>
          </a:p>
        </p:txBody>
      </p:sp>
      <p:sp>
        <p:nvSpPr>
          <p:cNvPr id="8197" name="Rectangle 2">
            <a:extLst>
              <a:ext uri="{FF2B5EF4-FFF2-40B4-BE49-F238E27FC236}">
                <a16:creationId xmlns:a16="http://schemas.microsoft.com/office/drawing/2014/main" id="{2555A1D1-0742-703D-5042-32AC614D6E4C}"/>
              </a:ext>
            </a:extLst>
          </p:cNvPr>
          <p:cNvSpPr>
            <a:spLocks noChangeArrowheads="1" noTextEdit="1"/>
          </p:cNvSpPr>
          <p:nvPr>
            <p:ph type="sldImg"/>
          </p:nvPr>
        </p:nvSpPr>
        <p:spPr/>
      </p:sp>
      <p:sp>
        <p:nvSpPr>
          <p:cNvPr id="8198" name="Rectangle 3">
            <a:extLst>
              <a:ext uri="{FF2B5EF4-FFF2-40B4-BE49-F238E27FC236}">
                <a16:creationId xmlns:a16="http://schemas.microsoft.com/office/drawing/2014/main" id="{D60112BC-8627-4311-7B00-55F269C00ECD}"/>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en-US" altLang="en-US"/>
              <a:t>We tend to focus on procedural programming, because that’s fundamentally how digital computers are programmed. However, because of our ability to interpose layers of software on top of the hardware, we can make a computer understand non-procedural programs as well.</a:t>
            </a:r>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2">
            <a:extLst>
              <a:ext uri="{FF2B5EF4-FFF2-40B4-BE49-F238E27FC236}">
                <a16:creationId xmlns:a16="http://schemas.microsoft.com/office/drawing/2014/main" id="{A39F914C-1D69-94C0-47AB-B700F900CC45}"/>
              </a:ext>
            </a:extLst>
          </p:cNvPr>
          <p:cNvSpPr>
            <a:spLocks noGrp="1" noChangeArrowheads="1"/>
          </p:cNvSpPr>
          <p:nvPr>
            <p:ph type="hdr" sz="quarter"/>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27100">
              <a:spcBef>
                <a:spcPct val="30000"/>
              </a:spcBef>
              <a:buChar char="•"/>
              <a:defRPr sz="1200">
                <a:solidFill>
                  <a:schemeClr val="tx1"/>
                </a:solidFill>
                <a:latin typeface="Times New Roman" panose="02020603050405020304" pitchFamily="18" charset="0"/>
              </a:defRPr>
            </a:lvl1pPr>
            <a:lvl2pPr marL="742950" indent="-285750" defTabSz="927100">
              <a:spcBef>
                <a:spcPct val="30000"/>
              </a:spcBef>
              <a:defRPr sz="1200">
                <a:solidFill>
                  <a:schemeClr val="tx1"/>
                </a:solidFill>
                <a:latin typeface="Times New Roman" panose="02020603050405020304" pitchFamily="18" charset="0"/>
              </a:defRPr>
            </a:lvl2pPr>
            <a:lvl3pPr marL="1143000" indent="-228600" defTabSz="927100">
              <a:spcBef>
                <a:spcPct val="30000"/>
              </a:spcBef>
              <a:defRPr sz="1200">
                <a:solidFill>
                  <a:schemeClr val="tx1"/>
                </a:solidFill>
                <a:latin typeface="Times New Roman" panose="02020603050405020304" pitchFamily="18" charset="0"/>
              </a:defRPr>
            </a:lvl3pPr>
            <a:lvl4pPr marL="1600200" indent="-228600" defTabSz="927100">
              <a:spcBef>
                <a:spcPct val="30000"/>
              </a:spcBef>
              <a:defRPr sz="1200">
                <a:solidFill>
                  <a:schemeClr val="tx1"/>
                </a:solidFill>
                <a:latin typeface="Times New Roman" panose="02020603050405020304" pitchFamily="18" charset="0"/>
              </a:defRPr>
            </a:lvl4pPr>
            <a:lvl5pPr marL="2057400" indent="-228600" defTabSz="927100">
              <a:spcBef>
                <a:spcPct val="30000"/>
              </a:spcBef>
              <a:defRPr sz="1200">
                <a:solidFill>
                  <a:schemeClr val="tx1"/>
                </a:solidFill>
                <a:latin typeface="Times New Roman" panose="02020603050405020304" pitchFamily="18" charset="0"/>
              </a:defRPr>
            </a:lvl5pPr>
            <a:lvl6pPr marL="2514600" indent="-228600" defTabSz="9271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271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271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271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buFontTx/>
              <a:buNone/>
            </a:pPr>
            <a:r>
              <a:rPr lang="en-US" altLang="en-US"/>
              <a:t>Intro to Programming</a:t>
            </a:r>
          </a:p>
        </p:txBody>
      </p:sp>
      <p:sp>
        <p:nvSpPr>
          <p:cNvPr id="64515" name="Rectangle 6">
            <a:extLst>
              <a:ext uri="{FF2B5EF4-FFF2-40B4-BE49-F238E27FC236}">
                <a16:creationId xmlns:a16="http://schemas.microsoft.com/office/drawing/2014/main" id="{0FFEBEC1-37E6-9E35-B144-06FFA5BA163A}"/>
              </a:ext>
            </a:extLst>
          </p:cNvPr>
          <p:cNvSpPr>
            <a:spLocks noGrp="1" noChangeArrowheads="1"/>
          </p:cNvSpPr>
          <p:nvPr>
            <p:ph type="ftr" sz="quarter" idx="4"/>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27100">
              <a:spcBef>
                <a:spcPct val="30000"/>
              </a:spcBef>
              <a:buChar char="•"/>
              <a:defRPr sz="1200">
                <a:solidFill>
                  <a:schemeClr val="tx1"/>
                </a:solidFill>
                <a:latin typeface="Times New Roman" panose="02020603050405020304" pitchFamily="18" charset="0"/>
              </a:defRPr>
            </a:lvl1pPr>
            <a:lvl2pPr marL="742950" indent="-285750" defTabSz="927100">
              <a:spcBef>
                <a:spcPct val="30000"/>
              </a:spcBef>
              <a:defRPr sz="1200">
                <a:solidFill>
                  <a:schemeClr val="tx1"/>
                </a:solidFill>
                <a:latin typeface="Times New Roman" panose="02020603050405020304" pitchFamily="18" charset="0"/>
              </a:defRPr>
            </a:lvl2pPr>
            <a:lvl3pPr marL="1143000" indent="-228600" defTabSz="927100">
              <a:spcBef>
                <a:spcPct val="30000"/>
              </a:spcBef>
              <a:defRPr sz="1200">
                <a:solidFill>
                  <a:schemeClr val="tx1"/>
                </a:solidFill>
                <a:latin typeface="Times New Roman" panose="02020603050405020304" pitchFamily="18" charset="0"/>
              </a:defRPr>
            </a:lvl3pPr>
            <a:lvl4pPr marL="1600200" indent="-228600" defTabSz="927100">
              <a:spcBef>
                <a:spcPct val="30000"/>
              </a:spcBef>
              <a:defRPr sz="1200">
                <a:solidFill>
                  <a:schemeClr val="tx1"/>
                </a:solidFill>
                <a:latin typeface="Times New Roman" panose="02020603050405020304" pitchFamily="18" charset="0"/>
              </a:defRPr>
            </a:lvl4pPr>
            <a:lvl5pPr marL="2057400" indent="-228600" defTabSz="927100">
              <a:spcBef>
                <a:spcPct val="30000"/>
              </a:spcBef>
              <a:defRPr sz="1200">
                <a:solidFill>
                  <a:schemeClr val="tx1"/>
                </a:solidFill>
                <a:latin typeface="Times New Roman" panose="02020603050405020304" pitchFamily="18" charset="0"/>
              </a:defRPr>
            </a:lvl5pPr>
            <a:lvl6pPr marL="2514600" indent="-228600" defTabSz="9271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271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271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271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buFontTx/>
              <a:buNone/>
            </a:pPr>
            <a:r>
              <a:rPr lang="en-US" altLang="en-US" sz="1000"/>
              <a:t>Introduction to Programming</a:t>
            </a:r>
          </a:p>
          <a:p>
            <a:pPr>
              <a:spcBef>
                <a:spcPct val="0"/>
              </a:spcBef>
              <a:buFontTx/>
              <a:buNone/>
            </a:pPr>
            <a:r>
              <a:rPr lang="en-US" altLang="en-US" sz="1000"/>
              <a:t>© Copyright 1999-2001 GTRC</a:t>
            </a:r>
          </a:p>
        </p:txBody>
      </p:sp>
      <p:sp>
        <p:nvSpPr>
          <p:cNvPr id="64516" name="Rectangle 7">
            <a:extLst>
              <a:ext uri="{FF2B5EF4-FFF2-40B4-BE49-F238E27FC236}">
                <a16:creationId xmlns:a16="http://schemas.microsoft.com/office/drawing/2014/main" id="{65A487D4-8CA0-624E-A086-46098BBD9A48}"/>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27100">
              <a:spcBef>
                <a:spcPct val="30000"/>
              </a:spcBef>
              <a:buChar char="•"/>
              <a:defRPr sz="1200">
                <a:solidFill>
                  <a:schemeClr val="tx1"/>
                </a:solidFill>
                <a:latin typeface="Times New Roman" panose="02020603050405020304" pitchFamily="18" charset="0"/>
              </a:defRPr>
            </a:lvl1pPr>
            <a:lvl2pPr marL="742950" indent="-285750" defTabSz="927100">
              <a:spcBef>
                <a:spcPct val="30000"/>
              </a:spcBef>
              <a:defRPr sz="1200">
                <a:solidFill>
                  <a:schemeClr val="tx1"/>
                </a:solidFill>
                <a:latin typeface="Times New Roman" panose="02020603050405020304" pitchFamily="18" charset="0"/>
              </a:defRPr>
            </a:lvl2pPr>
            <a:lvl3pPr marL="1143000" indent="-228600" defTabSz="927100">
              <a:spcBef>
                <a:spcPct val="30000"/>
              </a:spcBef>
              <a:defRPr sz="1200">
                <a:solidFill>
                  <a:schemeClr val="tx1"/>
                </a:solidFill>
                <a:latin typeface="Times New Roman" panose="02020603050405020304" pitchFamily="18" charset="0"/>
              </a:defRPr>
            </a:lvl3pPr>
            <a:lvl4pPr marL="1600200" indent="-228600" defTabSz="927100">
              <a:spcBef>
                <a:spcPct val="30000"/>
              </a:spcBef>
              <a:defRPr sz="1200">
                <a:solidFill>
                  <a:schemeClr val="tx1"/>
                </a:solidFill>
                <a:latin typeface="Times New Roman" panose="02020603050405020304" pitchFamily="18" charset="0"/>
              </a:defRPr>
            </a:lvl4pPr>
            <a:lvl5pPr marL="2057400" indent="-228600" defTabSz="927100">
              <a:spcBef>
                <a:spcPct val="30000"/>
              </a:spcBef>
              <a:defRPr sz="1200">
                <a:solidFill>
                  <a:schemeClr val="tx1"/>
                </a:solidFill>
                <a:latin typeface="Times New Roman" panose="02020603050405020304" pitchFamily="18" charset="0"/>
              </a:defRPr>
            </a:lvl5pPr>
            <a:lvl6pPr marL="2514600" indent="-228600" defTabSz="9271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271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271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271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buFontTx/>
              <a:buNone/>
            </a:pPr>
            <a:fld id="{E5ACBCF7-4DB9-4E4F-8EC6-A0E952533360}" type="slidenum">
              <a:rPr lang="en-US" altLang="en-US" smtClean="0"/>
              <a:pPr>
                <a:spcBef>
                  <a:spcPct val="0"/>
                </a:spcBef>
                <a:buFontTx/>
                <a:buNone/>
              </a:pPr>
              <a:t>31</a:t>
            </a:fld>
            <a:endParaRPr lang="en-US" altLang="en-US"/>
          </a:p>
        </p:txBody>
      </p:sp>
      <p:sp>
        <p:nvSpPr>
          <p:cNvPr id="64517" name="Rectangle 2">
            <a:extLst>
              <a:ext uri="{FF2B5EF4-FFF2-40B4-BE49-F238E27FC236}">
                <a16:creationId xmlns:a16="http://schemas.microsoft.com/office/drawing/2014/main" id="{B297FADF-3E4B-0F4A-827E-0ED4F9DBE541}"/>
              </a:ext>
            </a:extLst>
          </p:cNvPr>
          <p:cNvSpPr>
            <a:spLocks noChangeArrowheads="1" noTextEdit="1"/>
          </p:cNvSpPr>
          <p:nvPr>
            <p:ph type="sldImg"/>
          </p:nvPr>
        </p:nvSpPr>
        <p:spPr/>
      </p:sp>
      <p:sp>
        <p:nvSpPr>
          <p:cNvPr id="64518" name="Rectangle 3">
            <a:extLst>
              <a:ext uri="{FF2B5EF4-FFF2-40B4-BE49-F238E27FC236}">
                <a16:creationId xmlns:a16="http://schemas.microsoft.com/office/drawing/2014/main" id="{7E3320F7-7419-CD63-1048-3E2F321998EB}"/>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tLang="en-US"/>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2">
            <a:extLst>
              <a:ext uri="{FF2B5EF4-FFF2-40B4-BE49-F238E27FC236}">
                <a16:creationId xmlns:a16="http://schemas.microsoft.com/office/drawing/2014/main" id="{4F4F590C-7174-7BE7-D73A-96E6316ACEA0}"/>
              </a:ext>
            </a:extLst>
          </p:cNvPr>
          <p:cNvSpPr>
            <a:spLocks noGrp="1" noChangeArrowheads="1"/>
          </p:cNvSpPr>
          <p:nvPr>
            <p:ph type="hdr" sz="quarter"/>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27100">
              <a:spcBef>
                <a:spcPct val="30000"/>
              </a:spcBef>
              <a:buChar char="•"/>
              <a:defRPr sz="1200">
                <a:solidFill>
                  <a:schemeClr val="tx1"/>
                </a:solidFill>
                <a:latin typeface="Times New Roman" panose="02020603050405020304" pitchFamily="18" charset="0"/>
              </a:defRPr>
            </a:lvl1pPr>
            <a:lvl2pPr marL="742950" indent="-285750" defTabSz="927100">
              <a:spcBef>
                <a:spcPct val="30000"/>
              </a:spcBef>
              <a:defRPr sz="1200">
                <a:solidFill>
                  <a:schemeClr val="tx1"/>
                </a:solidFill>
                <a:latin typeface="Times New Roman" panose="02020603050405020304" pitchFamily="18" charset="0"/>
              </a:defRPr>
            </a:lvl2pPr>
            <a:lvl3pPr marL="1143000" indent="-228600" defTabSz="927100">
              <a:spcBef>
                <a:spcPct val="30000"/>
              </a:spcBef>
              <a:defRPr sz="1200">
                <a:solidFill>
                  <a:schemeClr val="tx1"/>
                </a:solidFill>
                <a:latin typeface="Times New Roman" panose="02020603050405020304" pitchFamily="18" charset="0"/>
              </a:defRPr>
            </a:lvl3pPr>
            <a:lvl4pPr marL="1600200" indent="-228600" defTabSz="927100">
              <a:spcBef>
                <a:spcPct val="30000"/>
              </a:spcBef>
              <a:defRPr sz="1200">
                <a:solidFill>
                  <a:schemeClr val="tx1"/>
                </a:solidFill>
                <a:latin typeface="Times New Roman" panose="02020603050405020304" pitchFamily="18" charset="0"/>
              </a:defRPr>
            </a:lvl4pPr>
            <a:lvl5pPr marL="2057400" indent="-228600" defTabSz="927100">
              <a:spcBef>
                <a:spcPct val="30000"/>
              </a:spcBef>
              <a:defRPr sz="1200">
                <a:solidFill>
                  <a:schemeClr val="tx1"/>
                </a:solidFill>
                <a:latin typeface="Times New Roman" panose="02020603050405020304" pitchFamily="18" charset="0"/>
              </a:defRPr>
            </a:lvl5pPr>
            <a:lvl6pPr marL="2514600" indent="-228600" defTabSz="9271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271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271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271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buFontTx/>
              <a:buNone/>
            </a:pPr>
            <a:r>
              <a:rPr lang="en-US" altLang="en-US"/>
              <a:t>Intro to Programming</a:t>
            </a:r>
          </a:p>
        </p:txBody>
      </p:sp>
      <p:sp>
        <p:nvSpPr>
          <p:cNvPr id="66563" name="Rectangle 6">
            <a:extLst>
              <a:ext uri="{FF2B5EF4-FFF2-40B4-BE49-F238E27FC236}">
                <a16:creationId xmlns:a16="http://schemas.microsoft.com/office/drawing/2014/main" id="{5A65252F-56AA-370B-9A9D-AA75A7FF8CEB}"/>
              </a:ext>
            </a:extLst>
          </p:cNvPr>
          <p:cNvSpPr>
            <a:spLocks noGrp="1" noChangeArrowheads="1"/>
          </p:cNvSpPr>
          <p:nvPr>
            <p:ph type="ftr" sz="quarter" idx="4"/>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27100">
              <a:spcBef>
                <a:spcPct val="30000"/>
              </a:spcBef>
              <a:buChar char="•"/>
              <a:defRPr sz="1200">
                <a:solidFill>
                  <a:schemeClr val="tx1"/>
                </a:solidFill>
                <a:latin typeface="Times New Roman" panose="02020603050405020304" pitchFamily="18" charset="0"/>
              </a:defRPr>
            </a:lvl1pPr>
            <a:lvl2pPr marL="742950" indent="-285750" defTabSz="927100">
              <a:spcBef>
                <a:spcPct val="30000"/>
              </a:spcBef>
              <a:defRPr sz="1200">
                <a:solidFill>
                  <a:schemeClr val="tx1"/>
                </a:solidFill>
                <a:latin typeface="Times New Roman" panose="02020603050405020304" pitchFamily="18" charset="0"/>
              </a:defRPr>
            </a:lvl2pPr>
            <a:lvl3pPr marL="1143000" indent="-228600" defTabSz="927100">
              <a:spcBef>
                <a:spcPct val="30000"/>
              </a:spcBef>
              <a:defRPr sz="1200">
                <a:solidFill>
                  <a:schemeClr val="tx1"/>
                </a:solidFill>
                <a:latin typeface="Times New Roman" panose="02020603050405020304" pitchFamily="18" charset="0"/>
              </a:defRPr>
            </a:lvl3pPr>
            <a:lvl4pPr marL="1600200" indent="-228600" defTabSz="927100">
              <a:spcBef>
                <a:spcPct val="30000"/>
              </a:spcBef>
              <a:defRPr sz="1200">
                <a:solidFill>
                  <a:schemeClr val="tx1"/>
                </a:solidFill>
                <a:latin typeface="Times New Roman" panose="02020603050405020304" pitchFamily="18" charset="0"/>
              </a:defRPr>
            </a:lvl4pPr>
            <a:lvl5pPr marL="2057400" indent="-228600" defTabSz="927100">
              <a:spcBef>
                <a:spcPct val="30000"/>
              </a:spcBef>
              <a:defRPr sz="1200">
                <a:solidFill>
                  <a:schemeClr val="tx1"/>
                </a:solidFill>
                <a:latin typeface="Times New Roman" panose="02020603050405020304" pitchFamily="18" charset="0"/>
              </a:defRPr>
            </a:lvl5pPr>
            <a:lvl6pPr marL="2514600" indent="-228600" defTabSz="9271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271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271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271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buFontTx/>
              <a:buNone/>
            </a:pPr>
            <a:r>
              <a:rPr lang="en-US" altLang="en-US" sz="1000"/>
              <a:t>Introduction to Programming</a:t>
            </a:r>
          </a:p>
          <a:p>
            <a:pPr>
              <a:spcBef>
                <a:spcPct val="0"/>
              </a:spcBef>
              <a:buFontTx/>
              <a:buNone/>
            </a:pPr>
            <a:r>
              <a:rPr lang="en-US" altLang="en-US" sz="1000"/>
              <a:t>© Copyright 1999-2001 GTRC</a:t>
            </a:r>
          </a:p>
        </p:txBody>
      </p:sp>
      <p:sp>
        <p:nvSpPr>
          <p:cNvPr id="66564" name="Rectangle 7">
            <a:extLst>
              <a:ext uri="{FF2B5EF4-FFF2-40B4-BE49-F238E27FC236}">
                <a16:creationId xmlns:a16="http://schemas.microsoft.com/office/drawing/2014/main" id="{71D50554-252C-711A-6C68-559FC775B88B}"/>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27100">
              <a:spcBef>
                <a:spcPct val="30000"/>
              </a:spcBef>
              <a:buChar char="•"/>
              <a:defRPr sz="1200">
                <a:solidFill>
                  <a:schemeClr val="tx1"/>
                </a:solidFill>
                <a:latin typeface="Times New Roman" panose="02020603050405020304" pitchFamily="18" charset="0"/>
              </a:defRPr>
            </a:lvl1pPr>
            <a:lvl2pPr marL="742950" indent="-285750" defTabSz="927100">
              <a:spcBef>
                <a:spcPct val="30000"/>
              </a:spcBef>
              <a:defRPr sz="1200">
                <a:solidFill>
                  <a:schemeClr val="tx1"/>
                </a:solidFill>
                <a:latin typeface="Times New Roman" panose="02020603050405020304" pitchFamily="18" charset="0"/>
              </a:defRPr>
            </a:lvl2pPr>
            <a:lvl3pPr marL="1143000" indent="-228600" defTabSz="927100">
              <a:spcBef>
                <a:spcPct val="30000"/>
              </a:spcBef>
              <a:defRPr sz="1200">
                <a:solidFill>
                  <a:schemeClr val="tx1"/>
                </a:solidFill>
                <a:latin typeface="Times New Roman" panose="02020603050405020304" pitchFamily="18" charset="0"/>
              </a:defRPr>
            </a:lvl3pPr>
            <a:lvl4pPr marL="1600200" indent="-228600" defTabSz="927100">
              <a:spcBef>
                <a:spcPct val="30000"/>
              </a:spcBef>
              <a:defRPr sz="1200">
                <a:solidFill>
                  <a:schemeClr val="tx1"/>
                </a:solidFill>
                <a:latin typeface="Times New Roman" panose="02020603050405020304" pitchFamily="18" charset="0"/>
              </a:defRPr>
            </a:lvl4pPr>
            <a:lvl5pPr marL="2057400" indent="-228600" defTabSz="927100">
              <a:spcBef>
                <a:spcPct val="30000"/>
              </a:spcBef>
              <a:defRPr sz="1200">
                <a:solidFill>
                  <a:schemeClr val="tx1"/>
                </a:solidFill>
                <a:latin typeface="Times New Roman" panose="02020603050405020304" pitchFamily="18" charset="0"/>
              </a:defRPr>
            </a:lvl5pPr>
            <a:lvl6pPr marL="2514600" indent="-228600" defTabSz="9271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271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271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271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buFontTx/>
              <a:buNone/>
            </a:pPr>
            <a:fld id="{EC9F0E59-FDE8-454F-82B9-2E211F31738E}" type="slidenum">
              <a:rPr lang="en-US" altLang="en-US" smtClean="0"/>
              <a:pPr>
                <a:spcBef>
                  <a:spcPct val="0"/>
                </a:spcBef>
                <a:buFontTx/>
                <a:buNone/>
              </a:pPr>
              <a:t>32</a:t>
            </a:fld>
            <a:endParaRPr lang="en-US" altLang="en-US"/>
          </a:p>
        </p:txBody>
      </p:sp>
      <p:sp>
        <p:nvSpPr>
          <p:cNvPr id="66565" name="Rectangle 2">
            <a:extLst>
              <a:ext uri="{FF2B5EF4-FFF2-40B4-BE49-F238E27FC236}">
                <a16:creationId xmlns:a16="http://schemas.microsoft.com/office/drawing/2014/main" id="{822C7523-E741-1F03-023F-B0114A8B7FF8}"/>
              </a:ext>
            </a:extLst>
          </p:cNvPr>
          <p:cNvSpPr>
            <a:spLocks noChangeArrowheads="1" noTextEdit="1"/>
          </p:cNvSpPr>
          <p:nvPr>
            <p:ph type="sldImg"/>
          </p:nvPr>
        </p:nvSpPr>
        <p:spPr/>
      </p:sp>
      <p:sp>
        <p:nvSpPr>
          <p:cNvPr id="66566" name="Rectangle 3">
            <a:extLst>
              <a:ext uri="{FF2B5EF4-FFF2-40B4-BE49-F238E27FC236}">
                <a16:creationId xmlns:a16="http://schemas.microsoft.com/office/drawing/2014/main" id="{F6086455-9ADE-68A2-5E80-018DB76519BB}"/>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tLang="en-US"/>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2">
            <a:extLst>
              <a:ext uri="{FF2B5EF4-FFF2-40B4-BE49-F238E27FC236}">
                <a16:creationId xmlns:a16="http://schemas.microsoft.com/office/drawing/2014/main" id="{5BD0BF48-A179-DB56-C621-3AC1947739E0}"/>
              </a:ext>
            </a:extLst>
          </p:cNvPr>
          <p:cNvSpPr>
            <a:spLocks noGrp="1" noChangeArrowheads="1"/>
          </p:cNvSpPr>
          <p:nvPr>
            <p:ph type="hdr" sz="quarter"/>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27100">
              <a:spcBef>
                <a:spcPct val="30000"/>
              </a:spcBef>
              <a:buChar char="•"/>
              <a:defRPr sz="1200">
                <a:solidFill>
                  <a:schemeClr val="tx1"/>
                </a:solidFill>
                <a:latin typeface="Times New Roman" panose="02020603050405020304" pitchFamily="18" charset="0"/>
              </a:defRPr>
            </a:lvl1pPr>
            <a:lvl2pPr marL="742950" indent="-285750" defTabSz="927100">
              <a:spcBef>
                <a:spcPct val="30000"/>
              </a:spcBef>
              <a:defRPr sz="1200">
                <a:solidFill>
                  <a:schemeClr val="tx1"/>
                </a:solidFill>
                <a:latin typeface="Times New Roman" panose="02020603050405020304" pitchFamily="18" charset="0"/>
              </a:defRPr>
            </a:lvl2pPr>
            <a:lvl3pPr marL="1143000" indent="-228600" defTabSz="927100">
              <a:spcBef>
                <a:spcPct val="30000"/>
              </a:spcBef>
              <a:defRPr sz="1200">
                <a:solidFill>
                  <a:schemeClr val="tx1"/>
                </a:solidFill>
                <a:latin typeface="Times New Roman" panose="02020603050405020304" pitchFamily="18" charset="0"/>
              </a:defRPr>
            </a:lvl3pPr>
            <a:lvl4pPr marL="1600200" indent="-228600" defTabSz="927100">
              <a:spcBef>
                <a:spcPct val="30000"/>
              </a:spcBef>
              <a:defRPr sz="1200">
                <a:solidFill>
                  <a:schemeClr val="tx1"/>
                </a:solidFill>
                <a:latin typeface="Times New Roman" panose="02020603050405020304" pitchFamily="18" charset="0"/>
              </a:defRPr>
            </a:lvl4pPr>
            <a:lvl5pPr marL="2057400" indent="-228600" defTabSz="927100">
              <a:spcBef>
                <a:spcPct val="30000"/>
              </a:spcBef>
              <a:defRPr sz="1200">
                <a:solidFill>
                  <a:schemeClr val="tx1"/>
                </a:solidFill>
                <a:latin typeface="Times New Roman" panose="02020603050405020304" pitchFamily="18" charset="0"/>
              </a:defRPr>
            </a:lvl5pPr>
            <a:lvl6pPr marL="2514600" indent="-228600" defTabSz="9271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271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271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271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buFontTx/>
              <a:buNone/>
            </a:pPr>
            <a:r>
              <a:rPr lang="en-US" altLang="en-US"/>
              <a:t>Intro to Programming</a:t>
            </a:r>
          </a:p>
        </p:txBody>
      </p:sp>
      <p:sp>
        <p:nvSpPr>
          <p:cNvPr id="68611" name="Rectangle 6">
            <a:extLst>
              <a:ext uri="{FF2B5EF4-FFF2-40B4-BE49-F238E27FC236}">
                <a16:creationId xmlns:a16="http://schemas.microsoft.com/office/drawing/2014/main" id="{EA31B487-E228-97D1-38CB-54F149D28D39}"/>
              </a:ext>
            </a:extLst>
          </p:cNvPr>
          <p:cNvSpPr>
            <a:spLocks noGrp="1" noChangeArrowheads="1"/>
          </p:cNvSpPr>
          <p:nvPr>
            <p:ph type="ftr" sz="quarter" idx="4"/>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27100">
              <a:spcBef>
                <a:spcPct val="30000"/>
              </a:spcBef>
              <a:buChar char="•"/>
              <a:defRPr sz="1200">
                <a:solidFill>
                  <a:schemeClr val="tx1"/>
                </a:solidFill>
                <a:latin typeface="Times New Roman" panose="02020603050405020304" pitchFamily="18" charset="0"/>
              </a:defRPr>
            </a:lvl1pPr>
            <a:lvl2pPr marL="742950" indent="-285750" defTabSz="927100">
              <a:spcBef>
                <a:spcPct val="30000"/>
              </a:spcBef>
              <a:defRPr sz="1200">
                <a:solidFill>
                  <a:schemeClr val="tx1"/>
                </a:solidFill>
                <a:latin typeface="Times New Roman" panose="02020603050405020304" pitchFamily="18" charset="0"/>
              </a:defRPr>
            </a:lvl2pPr>
            <a:lvl3pPr marL="1143000" indent="-228600" defTabSz="927100">
              <a:spcBef>
                <a:spcPct val="30000"/>
              </a:spcBef>
              <a:defRPr sz="1200">
                <a:solidFill>
                  <a:schemeClr val="tx1"/>
                </a:solidFill>
                <a:latin typeface="Times New Roman" panose="02020603050405020304" pitchFamily="18" charset="0"/>
              </a:defRPr>
            </a:lvl3pPr>
            <a:lvl4pPr marL="1600200" indent="-228600" defTabSz="927100">
              <a:spcBef>
                <a:spcPct val="30000"/>
              </a:spcBef>
              <a:defRPr sz="1200">
                <a:solidFill>
                  <a:schemeClr val="tx1"/>
                </a:solidFill>
                <a:latin typeface="Times New Roman" panose="02020603050405020304" pitchFamily="18" charset="0"/>
              </a:defRPr>
            </a:lvl4pPr>
            <a:lvl5pPr marL="2057400" indent="-228600" defTabSz="927100">
              <a:spcBef>
                <a:spcPct val="30000"/>
              </a:spcBef>
              <a:defRPr sz="1200">
                <a:solidFill>
                  <a:schemeClr val="tx1"/>
                </a:solidFill>
                <a:latin typeface="Times New Roman" panose="02020603050405020304" pitchFamily="18" charset="0"/>
              </a:defRPr>
            </a:lvl5pPr>
            <a:lvl6pPr marL="2514600" indent="-228600" defTabSz="9271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271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271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271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buFontTx/>
              <a:buNone/>
            </a:pPr>
            <a:r>
              <a:rPr lang="en-US" altLang="en-US" sz="1000"/>
              <a:t>Introduction to Programming</a:t>
            </a:r>
          </a:p>
          <a:p>
            <a:pPr>
              <a:spcBef>
                <a:spcPct val="0"/>
              </a:spcBef>
              <a:buFontTx/>
              <a:buNone/>
            </a:pPr>
            <a:r>
              <a:rPr lang="en-US" altLang="en-US" sz="1000"/>
              <a:t>© Copyright 1999-2001 GTRC</a:t>
            </a:r>
          </a:p>
        </p:txBody>
      </p:sp>
      <p:sp>
        <p:nvSpPr>
          <p:cNvPr id="68612" name="Rectangle 7">
            <a:extLst>
              <a:ext uri="{FF2B5EF4-FFF2-40B4-BE49-F238E27FC236}">
                <a16:creationId xmlns:a16="http://schemas.microsoft.com/office/drawing/2014/main" id="{4E05F331-FF9E-8C04-8240-92E9C64388C8}"/>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27100">
              <a:spcBef>
                <a:spcPct val="30000"/>
              </a:spcBef>
              <a:buChar char="•"/>
              <a:defRPr sz="1200">
                <a:solidFill>
                  <a:schemeClr val="tx1"/>
                </a:solidFill>
                <a:latin typeface="Times New Roman" panose="02020603050405020304" pitchFamily="18" charset="0"/>
              </a:defRPr>
            </a:lvl1pPr>
            <a:lvl2pPr marL="742950" indent="-285750" defTabSz="927100">
              <a:spcBef>
                <a:spcPct val="30000"/>
              </a:spcBef>
              <a:defRPr sz="1200">
                <a:solidFill>
                  <a:schemeClr val="tx1"/>
                </a:solidFill>
                <a:latin typeface="Times New Roman" panose="02020603050405020304" pitchFamily="18" charset="0"/>
              </a:defRPr>
            </a:lvl2pPr>
            <a:lvl3pPr marL="1143000" indent="-228600" defTabSz="927100">
              <a:spcBef>
                <a:spcPct val="30000"/>
              </a:spcBef>
              <a:defRPr sz="1200">
                <a:solidFill>
                  <a:schemeClr val="tx1"/>
                </a:solidFill>
                <a:latin typeface="Times New Roman" panose="02020603050405020304" pitchFamily="18" charset="0"/>
              </a:defRPr>
            </a:lvl3pPr>
            <a:lvl4pPr marL="1600200" indent="-228600" defTabSz="927100">
              <a:spcBef>
                <a:spcPct val="30000"/>
              </a:spcBef>
              <a:defRPr sz="1200">
                <a:solidFill>
                  <a:schemeClr val="tx1"/>
                </a:solidFill>
                <a:latin typeface="Times New Roman" panose="02020603050405020304" pitchFamily="18" charset="0"/>
              </a:defRPr>
            </a:lvl4pPr>
            <a:lvl5pPr marL="2057400" indent="-228600" defTabSz="927100">
              <a:spcBef>
                <a:spcPct val="30000"/>
              </a:spcBef>
              <a:defRPr sz="1200">
                <a:solidFill>
                  <a:schemeClr val="tx1"/>
                </a:solidFill>
                <a:latin typeface="Times New Roman" panose="02020603050405020304" pitchFamily="18" charset="0"/>
              </a:defRPr>
            </a:lvl5pPr>
            <a:lvl6pPr marL="2514600" indent="-228600" defTabSz="9271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271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271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271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buFontTx/>
              <a:buNone/>
            </a:pPr>
            <a:fld id="{D1D7F726-430A-4778-A44A-1C65A2254577}" type="slidenum">
              <a:rPr lang="en-US" altLang="en-US" smtClean="0"/>
              <a:pPr>
                <a:spcBef>
                  <a:spcPct val="0"/>
                </a:spcBef>
                <a:buFontTx/>
                <a:buNone/>
              </a:pPr>
              <a:t>33</a:t>
            </a:fld>
            <a:endParaRPr lang="en-US" altLang="en-US"/>
          </a:p>
        </p:txBody>
      </p:sp>
      <p:sp>
        <p:nvSpPr>
          <p:cNvPr id="68613" name="Rectangle 2">
            <a:extLst>
              <a:ext uri="{FF2B5EF4-FFF2-40B4-BE49-F238E27FC236}">
                <a16:creationId xmlns:a16="http://schemas.microsoft.com/office/drawing/2014/main" id="{01473263-91D8-AD1C-4C11-E2B493DE0A28}"/>
              </a:ext>
            </a:extLst>
          </p:cNvPr>
          <p:cNvSpPr>
            <a:spLocks noChangeArrowheads="1" noTextEdit="1"/>
          </p:cNvSpPr>
          <p:nvPr>
            <p:ph type="sldImg"/>
          </p:nvPr>
        </p:nvSpPr>
        <p:spPr/>
      </p:sp>
      <p:sp>
        <p:nvSpPr>
          <p:cNvPr id="68614" name="Rectangle 3">
            <a:extLst>
              <a:ext uri="{FF2B5EF4-FFF2-40B4-BE49-F238E27FC236}">
                <a16:creationId xmlns:a16="http://schemas.microsoft.com/office/drawing/2014/main" id="{72C97A6D-EF67-A269-CB8B-15BDA2D7A074}"/>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en-US" altLang="en-US">
                <a:cs typeface="Times" panose="02020603050405020304" pitchFamily="18" charset="0"/>
              </a:rPr>
              <a:t>An assembly language program might look like this:</a:t>
            </a:r>
          </a:p>
          <a:p>
            <a:pPr>
              <a:buFontTx/>
              <a:buNone/>
            </a:pPr>
            <a:endParaRPr lang="en-US" altLang="en-US">
              <a:latin typeface="Courier New" panose="02070309020205020404" pitchFamily="49" charset="0"/>
              <a:cs typeface="Times" panose="02020603050405020304" pitchFamily="18" charset="0"/>
            </a:endParaRPr>
          </a:p>
          <a:p>
            <a:pPr>
              <a:buFontTx/>
              <a:buNone/>
            </a:pPr>
            <a:r>
              <a:rPr lang="en-US" altLang="en-US">
                <a:latin typeface="Courier New" panose="02070309020205020404" pitchFamily="49" charset="0"/>
                <a:cs typeface="Times" panose="02020603050405020304" pitchFamily="18" charset="0"/>
              </a:rPr>
              <a:t>	TOTAL:		0			</a:t>
            </a:r>
            <a:br>
              <a:rPr lang="en-US" altLang="en-US">
                <a:latin typeface="Courier New" panose="02070309020205020404" pitchFamily="49" charset="0"/>
                <a:cs typeface="Times" panose="02020603050405020304" pitchFamily="18" charset="0"/>
              </a:rPr>
            </a:br>
            <a:r>
              <a:rPr lang="en-US" altLang="en-US">
                <a:latin typeface="Courier New" panose="02070309020205020404" pitchFamily="49" charset="0"/>
                <a:cs typeface="Times" panose="02020603050405020304" pitchFamily="18" charset="0"/>
              </a:rPr>
              <a:t>ONE:		1			</a:t>
            </a:r>
            <a:br>
              <a:rPr lang="en-US" altLang="en-US">
                <a:latin typeface="Courier New" panose="02070309020205020404" pitchFamily="49" charset="0"/>
                <a:cs typeface="Times" panose="02020603050405020304" pitchFamily="18" charset="0"/>
              </a:rPr>
            </a:br>
            <a:r>
              <a:rPr lang="en-US" altLang="en-US">
                <a:latin typeface="Courier New" panose="02070309020205020404" pitchFamily="49" charset="0"/>
                <a:cs typeface="Times" panose="02020603050405020304" pitchFamily="18" charset="0"/>
              </a:rPr>
              <a:t>COUNTER:	10			</a:t>
            </a:r>
            <a:br>
              <a:rPr lang="en-US" altLang="en-US">
                <a:latin typeface="Courier New" panose="02070309020205020404" pitchFamily="49" charset="0"/>
                <a:cs typeface="Times" panose="02020603050405020304" pitchFamily="18" charset="0"/>
              </a:rPr>
            </a:br>
            <a:br>
              <a:rPr lang="en-US" altLang="en-US">
                <a:latin typeface="Courier New" panose="02070309020205020404" pitchFamily="49" charset="0"/>
                <a:cs typeface="Times" panose="02020603050405020304" pitchFamily="18" charset="0"/>
              </a:rPr>
            </a:br>
            <a:r>
              <a:rPr lang="en-US" altLang="en-US">
                <a:latin typeface="Courier New" panose="02070309020205020404" pitchFamily="49" charset="0"/>
                <a:cs typeface="Times" panose="02020603050405020304" pitchFamily="18" charset="0"/>
              </a:rPr>
              <a:t>A:		LOAD 	TOTAL	</a:t>
            </a:r>
            <a:br>
              <a:rPr lang="en-US" altLang="en-US">
                <a:latin typeface="Courier New" panose="02070309020205020404" pitchFamily="49" charset="0"/>
                <a:cs typeface="Times" panose="02020603050405020304" pitchFamily="18" charset="0"/>
              </a:rPr>
            </a:br>
            <a:r>
              <a:rPr lang="en-US" altLang="en-US">
                <a:latin typeface="Courier New" panose="02070309020205020404" pitchFamily="49" charset="0"/>
                <a:cs typeface="Times" panose="02020603050405020304" pitchFamily="18" charset="0"/>
              </a:rPr>
              <a:t>		ADD 	COUNTER</a:t>
            </a:r>
            <a:br>
              <a:rPr lang="en-US" altLang="en-US">
                <a:latin typeface="Courier New" panose="02070309020205020404" pitchFamily="49" charset="0"/>
                <a:cs typeface="Times" panose="02020603050405020304" pitchFamily="18" charset="0"/>
              </a:rPr>
            </a:br>
            <a:r>
              <a:rPr lang="en-US" altLang="en-US">
                <a:latin typeface="Courier New" panose="02070309020205020404" pitchFamily="49" charset="0"/>
                <a:cs typeface="Times" panose="02020603050405020304" pitchFamily="18" charset="0"/>
              </a:rPr>
              <a:t>		STORE 	TOTAL</a:t>
            </a:r>
            <a:br>
              <a:rPr lang="en-US" altLang="en-US">
                <a:latin typeface="Courier New" panose="02070309020205020404" pitchFamily="49" charset="0"/>
                <a:cs typeface="Times" panose="02020603050405020304" pitchFamily="18" charset="0"/>
              </a:rPr>
            </a:br>
            <a:br>
              <a:rPr lang="en-US" altLang="en-US">
                <a:latin typeface="Courier New" panose="02070309020205020404" pitchFamily="49" charset="0"/>
                <a:cs typeface="Times" panose="02020603050405020304" pitchFamily="18" charset="0"/>
              </a:rPr>
            </a:br>
            <a:r>
              <a:rPr lang="en-US" altLang="en-US">
                <a:latin typeface="Courier New" panose="02070309020205020404" pitchFamily="49" charset="0"/>
                <a:cs typeface="Times" panose="02020603050405020304" pitchFamily="18" charset="0"/>
              </a:rPr>
              <a:t>		LOAD 	COUNTER	</a:t>
            </a:r>
            <a:br>
              <a:rPr lang="en-US" altLang="en-US">
                <a:latin typeface="Courier New" panose="02070309020205020404" pitchFamily="49" charset="0"/>
                <a:cs typeface="Times" panose="02020603050405020304" pitchFamily="18" charset="0"/>
              </a:rPr>
            </a:br>
            <a:r>
              <a:rPr lang="en-US" altLang="en-US">
                <a:latin typeface="Courier New" panose="02070309020205020404" pitchFamily="49" charset="0"/>
                <a:cs typeface="Times" panose="02020603050405020304" pitchFamily="18" charset="0"/>
              </a:rPr>
              <a:t>		SUB 	ONE</a:t>
            </a:r>
            <a:br>
              <a:rPr lang="en-US" altLang="en-US">
                <a:latin typeface="Courier New" panose="02070309020205020404" pitchFamily="49" charset="0"/>
                <a:cs typeface="Times" panose="02020603050405020304" pitchFamily="18" charset="0"/>
              </a:rPr>
            </a:br>
            <a:r>
              <a:rPr lang="en-US" altLang="en-US">
                <a:latin typeface="Courier New" panose="02070309020205020404" pitchFamily="49" charset="0"/>
                <a:cs typeface="Times" panose="02020603050405020304" pitchFamily="18" charset="0"/>
              </a:rPr>
              <a:t>		STORE 	COUNTER</a:t>
            </a:r>
            <a:br>
              <a:rPr lang="en-US" altLang="en-US">
                <a:latin typeface="Courier New" panose="02070309020205020404" pitchFamily="49" charset="0"/>
                <a:cs typeface="Times" panose="02020603050405020304" pitchFamily="18" charset="0"/>
              </a:rPr>
            </a:br>
            <a:br>
              <a:rPr lang="en-US" altLang="en-US">
                <a:latin typeface="Courier New" panose="02070309020205020404" pitchFamily="49" charset="0"/>
                <a:cs typeface="Times" panose="02020603050405020304" pitchFamily="18" charset="0"/>
              </a:rPr>
            </a:br>
            <a:r>
              <a:rPr lang="en-US" altLang="en-US">
                <a:latin typeface="Courier New" panose="02070309020205020404" pitchFamily="49" charset="0"/>
                <a:cs typeface="Times" panose="02020603050405020304" pitchFamily="18" charset="0"/>
              </a:rPr>
              <a:t>		BGT 	A</a:t>
            </a:r>
            <a:br>
              <a:rPr lang="en-US" altLang="en-US">
                <a:latin typeface="Courier New" panose="02070309020205020404" pitchFamily="49" charset="0"/>
                <a:cs typeface="Times" panose="02020603050405020304" pitchFamily="18" charset="0"/>
              </a:rPr>
            </a:br>
            <a:r>
              <a:rPr lang="en-US" altLang="en-US">
                <a:latin typeface="Courier New" panose="02070309020205020404" pitchFamily="49" charset="0"/>
                <a:cs typeface="Times" panose="02020603050405020304" pitchFamily="18" charset="0"/>
              </a:rPr>
              <a:t>		HALT</a:t>
            </a:r>
          </a:p>
          <a:p>
            <a:endParaRPr lang="en-US" altLang="en-US"/>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2">
            <a:extLst>
              <a:ext uri="{FF2B5EF4-FFF2-40B4-BE49-F238E27FC236}">
                <a16:creationId xmlns:a16="http://schemas.microsoft.com/office/drawing/2014/main" id="{73799E6A-B3DF-5C05-E471-9851287305A0}"/>
              </a:ext>
            </a:extLst>
          </p:cNvPr>
          <p:cNvSpPr>
            <a:spLocks noGrp="1" noChangeArrowheads="1"/>
          </p:cNvSpPr>
          <p:nvPr>
            <p:ph type="hdr" sz="quarter"/>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27100">
              <a:spcBef>
                <a:spcPct val="30000"/>
              </a:spcBef>
              <a:buChar char="•"/>
              <a:defRPr sz="1200">
                <a:solidFill>
                  <a:schemeClr val="tx1"/>
                </a:solidFill>
                <a:latin typeface="Times New Roman" panose="02020603050405020304" pitchFamily="18" charset="0"/>
              </a:defRPr>
            </a:lvl1pPr>
            <a:lvl2pPr marL="742950" indent="-285750" defTabSz="927100">
              <a:spcBef>
                <a:spcPct val="30000"/>
              </a:spcBef>
              <a:defRPr sz="1200">
                <a:solidFill>
                  <a:schemeClr val="tx1"/>
                </a:solidFill>
                <a:latin typeface="Times New Roman" panose="02020603050405020304" pitchFamily="18" charset="0"/>
              </a:defRPr>
            </a:lvl2pPr>
            <a:lvl3pPr marL="1143000" indent="-228600" defTabSz="927100">
              <a:spcBef>
                <a:spcPct val="30000"/>
              </a:spcBef>
              <a:defRPr sz="1200">
                <a:solidFill>
                  <a:schemeClr val="tx1"/>
                </a:solidFill>
                <a:latin typeface="Times New Roman" panose="02020603050405020304" pitchFamily="18" charset="0"/>
              </a:defRPr>
            </a:lvl3pPr>
            <a:lvl4pPr marL="1600200" indent="-228600" defTabSz="927100">
              <a:spcBef>
                <a:spcPct val="30000"/>
              </a:spcBef>
              <a:defRPr sz="1200">
                <a:solidFill>
                  <a:schemeClr val="tx1"/>
                </a:solidFill>
                <a:latin typeface="Times New Roman" panose="02020603050405020304" pitchFamily="18" charset="0"/>
              </a:defRPr>
            </a:lvl4pPr>
            <a:lvl5pPr marL="2057400" indent="-228600" defTabSz="927100">
              <a:spcBef>
                <a:spcPct val="30000"/>
              </a:spcBef>
              <a:defRPr sz="1200">
                <a:solidFill>
                  <a:schemeClr val="tx1"/>
                </a:solidFill>
                <a:latin typeface="Times New Roman" panose="02020603050405020304" pitchFamily="18" charset="0"/>
              </a:defRPr>
            </a:lvl5pPr>
            <a:lvl6pPr marL="2514600" indent="-228600" defTabSz="9271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271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271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271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buFontTx/>
              <a:buNone/>
            </a:pPr>
            <a:r>
              <a:rPr lang="en-US" altLang="en-US"/>
              <a:t>Intro to Programming</a:t>
            </a:r>
          </a:p>
        </p:txBody>
      </p:sp>
      <p:sp>
        <p:nvSpPr>
          <p:cNvPr id="70659" name="Rectangle 6">
            <a:extLst>
              <a:ext uri="{FF2B5EF4-FFF2-40B4-BE49-F238E27FC236}">
                <a16:creationId xmlns:a16="http://schemas.microsoft.com/office/drawing/2014/main" id="{54CF8C37-98AC-986D-0572-FB6213C8E77F}"/>
              </a:ext>
            </a:extLst>
          </p:cNvPr>
          <p:cNvSpPr>
            <a:spLocks noGrp="1" noChangeArrowheads="1"/>
          </p:cNvSpPr>
          <p:nvPr>
            <p:ph type="ftr" sz="quarter" idx="4"/>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27100">
              <a:spcBef>
                <a:spcPct val="30000"/>
              </a:spcBef>
              <a:buChar char="•"/>
              <a:defRPr sz="1200">
                <a:solidFill>
                  <a:schemeClr val="tx1"/>
                </a:solidFill>
                <a:latin typeface="Times New Roman" panose="02020603050405020304" pitchFamily="18" charset="0"/>
              </a:defRPr>
            </a:lvl1pPr>
            <a:lvl2pPr marL="742950" indent="-285750" defTabSz="927100">
              <a:spcBef>
                <a:spcPct val="30000"/>
              </a:spcBef>
              <a:defRPr sz="1200">
                <a:solidFill>
                  <a:schemeClr val="tx1"/>
                </a:solidFill>
                <a:latin typeface="Times New Roman" panose="02020603050405020304" pitchFamily="18" charset="0"/>
              </a:defRPr>
            </a:lvl2pPr>
            <a:lvl3pPr marL="1143000" indent="-228600" defTabSz="927100">
              <a:spcBef>
                <a:spcPct val="30000"/>
              </a:spcBef>
              <a:defRPr sz="1200">
                <a:solidFill>
                  <a:schemeClr val="tx1"/>
                </a:solidFill>
                <a:latin typeface="Times New Roman" panose="02020603050405020304" pitchFamily="18" charset="0"/>
              </a:defRPr>
            </a:lvl3pPr>
            <a:lvl4pPr marL="1600200" indent="-228600" defTabSz="927100">
              <a:spcBef>
                <a:spcPct val="30000"/>
              </a:spcBef>
              <a:defRPr sz="1200">
                <a:solidFill>
                  <a:schemeClr val="tx1"/>
                </a:solidFill>
                <a:latin typeface="Times New Roman" panose="02020603050405020304" pitchFamily="18" charset="0"/>
              </a:defRPr>
            </a:lvl4pPr>
            <a:lvl5pPr marL="2057400" indent="-228600" defTabSz="927100">
              <a:spcBef>
                <a:spcPct val="30000"/>
              </a:spcBef>
              <a:defRPr sz="1200">
                <a:solidFill>
                  <a:schemeClr val="tx1"/>
                </a:solidFill>
                <a:latin typeface="Times New Roman" panose="02020603050405020304" pitchFamily="18" charset="0"/>
              </a:defRPr>
            </a:lvl5pPr>
            <a:lvl6pPr marL="2514600" indent="-228600" defTabSz="9271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271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271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271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buFontTx/>
              <a:buNone/>
            </a:pPr>
            <a:r>
              <a:rPr lang="en-US" altLang="en-US" sz="1000"/>
              <a:t>Introduction to Programming</a:t>
            </a:r>
          </a:p>
          <a:p>
            <a:pPr>
              <a:spcBef>
                <a:spcPct val="0"/>
              </a:spcBef>
              <a:buFontTx/>
              <a:buNone/>
            </a:pPr>
            <a:r>
              <a:rPr lang="en-US" altLang="en-US" sz="1000"/>
              <a:t>© Copyright 1999-2001 GTRC</a:t>
            </a:r>
          </a:p>
        </p:txBody>
      </p:sp>
      <p:sp>
        <p:nvSpPr>
          <p:cNvPr id="70660" name="Rectangle 7">
            <a:extLst>
              <a:ext uri="{FF2B5EF4-FFF2-40B4-BE49-F238E27FC236}">
                <a16:creationId xmlns:a16="http://schemas.microsoft.com/office/drawing/2014/main" id="{EFF27563-212B-8BEF-F4B8-27CD902D822E}"/>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27100">
              <a:spcBef>
                <a:spcPct val="30000"/>
              </a:spcBef>
              <a:buChar char="•"/>
              <a:defRPr sz="1200">
                <a:solidFill>
                  <a:schemeClr val="tx1"/>
                </a:solidFill>
                <a:latin typeface="Times New Roman" panose="02020603050405020304" pitchFamily="18" charset="0"/>
              </a:defRPr>
            </a:lvl1pPr>
            <a:lvl2pPr marL="742950" indent="-285750" defTabSz="927100">
              <a:spcBef>
                <a:spcPct val="30000"/>
              </a:spcBef>
              <a:defRPr sz="1200">
                <a:solidFill>
                  <a:schemeClr val="tx1"/>
                </a:solidFill>
                <a:latin typeface="Times New Roman" panose="02020603050405020304" pitchFamily="18" charset="0"/>
              </a:defRPr>
            </a:lvl2pPr>
            <a:lvl3pPr marL="1143000" indent="-228600" defTabSz="927100">
              <a:spcBef>
                <a:spcPct val="30000"/>
              </a:spcBef>
              <a:defRPr sz="1200">
                <a:solidFill>
                  <a:schemeClr val="tx1"/>
                </a:solidFill>
                <a:latin typeface="Times New Roman" panose="02020603050405020304" pitchFamily="18" charset="0"/>
              </a:defRPr>
            </a:lvl3pPr>
            <a:lvl4pPr marL="1600200" indent="-228600" defTabSz="927100">
              <a:spcBef>
                <a:spcPct val="30000"/>
              </a:spcBef>
              <a:defRPr sz="1200">
                <a:solidFill>
                  <a:schemeClr val="tx1"/>
                </a:solidFill>
                <a:latin typeface="Times New Roman" panose="02020603050405020304" pitchFamily="18" charset="0"/>
              </a:defRPr>
            </a:lvl4pPr>
            <a:lvl5pPr marL="2057400" indent="-228600" defTabSz="927100">
              <a:spcBef>
                <a:spcPct val="30000"/>
              </a:spcBef>
              <a:defRPr sz="1200">
                <a:solidFill>
                  <a:schemeClr val="tx1"/>
                </a:solidFill>
                <a:latin typeface="Times New Roman" panose="02020603050405020304" pitchFamily="18" charset="0"/>
              </a:defRPr>
            </a:lvl5pPr>
            <a:lvl6pPr marL="2514600" indent="-228600" defTabSz="9271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271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271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271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buFontTx/>
              <a:buNone/>
            </a:pPr>
            <a:fld id="{39D952B0-3DCC-4356-B0B4-1B5BE4C534D9}" type="slidenum">
              <a:rPr lang="en-US" altLang="en-US" smtClean="0"/>
              <a:pPr>
                <a:spcBef>
                  <a:spcPct val="0"/>
                </a:spcBef>
                <a:buFontTx/>
                <a:buNone/>
              </a:pPr>
              <a:t>34</a:t>
            </a:fld>
            <a:endParaRPr lang="en-US" altLang="en-US"/>
          </a:p>
        </p:txBody>
      </p:sp>
      <p:sp>
        <p:nvSpPr>
          <p:cNvPr id="70661" name="Rectangle 2">
            <a:extLst>
              <a:ext uri="{FF2B5EF4-FFF2-40B4-BE49-F238E27FC236}">
                <a16:creationId xmlns:a16="http://schemas.microsoft.com/office/drawing/2014/main" id="{8E58E8FF-0628-FB70-07B7-7471658437A9}"/>
              </a:ext>
            </a:extLst>
          </p:cNvPr>
          <p:cNvSpPr>
            <a:spLocks noChangeArrowheads="1" noTextEdit="1"/>
          </p:cNvSpPr>
          <p:nvPr>
            <p:ph type="sldImg"/>
          </p:nvPr>
        </p:nvSpPr>
        <p:spPr/>
      </p:sp>
      <p:sp>
        <p:nvSpPr>
          <p:cNvPr id="70662" name="Rectangle 3">
            <a:extLst>
              <a:ext uri="{FF2B5EF4-FFF2-40B4-BE49-F238E27FC236}">
                <a16:creationId xmlns:a16="http://schemas.microsoft.com/office/drawing/2014/main" id="{7CA22853-FD9C-5508-83AB-5C8600BCA248}"/>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buFontTx/>
              <a:buNone/>
            </a:pPr>
            <a:r>
              <a:rPr lang="en-US" altLang="en-US">
                <a:cs typeface="Times" panose="02020603050405020304" pitchFamily="18" charset="0"/>
              </a:rPr>
              <a:t>The example program we created in the discussion of machine language was in a problem-oriented language:</a:t>
            </a:r>
          </a:p>
          <a:p>
            <a:pPr>
              <a:buFontTx/>
              <a:buNone/>
            </a:pPr>
            <a:endParaRPr lang="en-US" altLang="en-US">
              <a:cs typeface="Times" panose="02020603050405020304" pitchFamily="18" charset="0"/>
            </a:endParaRPr>
          </a:p>
          <a:p>
            <a:pPr>
              <a:lnSpc>
                <a:spcPct val="80000"/>
              </a:lnSpc>
              <a:buFontTx/>
              <a:buNone/>
            </a:pPr>
            <a:r>
              <a:rPr lang="en-US" altLang="en-US">
                <a:latin typeface="Courier New" panose="02070309020205020404" pitchFamily="49" charset="0"/>
                <a:cs typeface="Times" panose="02020603050405020304" pitchFamily="18" charset="0"/>
              </a:rPr>
              <a:t>Data division.</a:t>
            </a:r>
          </a:p>
          <a:p>
            <a:pPr>
              <a:lnSpc>
                <a:spcPct val="80000"/>
              </a:lnSpc>
              <a:buFontTx/>
              <a:buNone/>
            </a:pPr>
            <a:r>
              <a:rPr lang="en-US" altLang="en-US">
                <a:latin typeface="Courier New" panose="02070309020205020404" pitchFamily="49" charset="0"/>
                <a:cs typeface="Times" panose="02020603050405020304" pitchFamily="18" charset="0"/>
              </a:rPr>
              <a:t>Working-storage section.</a:t>
            </a:r>
          </a:p>
          <a:p>
            <a:pPr>
              <a:lnSpc>
                <a:spcPct val="80000"/>
              </a:lnSpc>
              <a:buFontTx/>
              <a:buNone/>
            </a:pPr>
            <a:r>
              <a:rPr lang="en-US" altLang="en-US">
                <a:latin typeface="Courier New" panose="02070309020205020404" pitchFamily="49" charset="0"/>
                <a:cs typeface="Times" panose="02020603050405020304" pitchFamily="18" charset="0"/>
              </a:rPr>
              <a:t>99  counter		picture 999 value 10.</a:t>
            </a:r>
          </a:p>
          <a:p>
            <a:pPr>
              <a:lnSpc>
                <a:spcPct val="80000"/>
              </a:lnSpc>
              <a:buFontTx/>
              <a:buNone/>
            </a:pPr>
            <a:r>
              <a:rPr lang="en-US" altLang="en-US">
                <a:latin typeface="Courier New" panose="02070309020205020404" pitchFamily="49" charset="0"/>
                <a:cs typeface="Times" panose="02020603050405020304" pitchFamily="18" charset="0"/>
              </a:rPr>
              <a:t>99	 total			picture 999 value 0.</a:t>
            </a:r>
          </a:p>
          <a:p>
            <a:pPr>
              <a:lnSpc>
                <a:spcPct val="80000"/>
              </a:lnSpc>
              <a:buFontTx/>
              <a:buNone/>
            </a:pPr>
            <a:r>
              <a:rPr lang="en-US" altLang="en-US">
                <a:latin typeface="Courier New" panose="02070309020205020404" pitchFamily="49" charset="0"/>
                <a:cs typeface="Times" panose="02020603050405020304" pitchFamily="18" charset="0"/>
              </a:rPr>
              <a:t>99	 one			picture 9 value 1.</a:t>
            </a:r>
          </a:p>
          <a:p>
            <a:pPr>
              <a:buFontTx/>
              <a:buNone/>
            </a:pPr>
            <a:r>
              <a:rPr lang="en-US" altLang="en-US">
                <a:latin typeface="Courier New" panose="02070309020205020404" pitchFamily="49" charset="0"/>
                <a:cs typeface="Times" panose="02020603050405020304" pitchFamily="18" charset="0"/>
              </a:rPr>
              <a:t>Procedure division.</a:t>
            </a:r>
          </a:p>
          <a:p>
            <a:pPr>
              <a:buFontTx/>
              <a:buNone/>
            </a:pPr>
            <a:r>
              <a:rPr lang="en-US" altLang="en-US">
                <a:latin typeface="Courier New" panose="02070309020205020404" pitchFamily="49" charset="0"/>
                <a:cs typeface="Times" panose="02020603050405020304" pitchFamily="18" charset="0"/>
              </a:rPr>
              <a:t>A. add counter to total. </a:t>
            </a:r>
            <a:br>
              <a:rPr lang="en-US" altLang="en-US">
                <a:latin typeface="Courier New" panose="02070309020205020404" pitchFamily="49" charset="0"/>
                <a:cs typeface="Times" panose="02020603050405020304" pitchFamily="18" charset="0"/>
              </a:rPr>
            </a:br>
            <a:r>
              <a:rPr lang="en-US" altLang="en-US">
                <a:latin typeface="Courier New" panose="02070309020205020404" pitchFamily="49" charset="0"/>
                <a:cs typeface="Times" panose="02020603050405020304" pitchFamily="18" charset="0"/>
              </a:rPr>
              <a:t>subtract one from counter. </a:t>
            </a:r>
            <a:br>
              <a:rPr lang="en-US" altLang="en-US">
                <a:latin typeface="Courier New" panose="02070309020205020404" pitchFamily="49" charset="0"/>
                <a:cs typeface="Times" panose="02020603050405020304" pitchFamily="18" charset="0"/>
              </a:rPr>
            </a:br>
            <a:r>
              <a:rPr lang="en-US" altLang="en-US">
                <a:latin typeface="Courier New" panose="02070309020205020404" pitchFamily="49" charset="0"/>
                <a:cs typeface="Times" panose="02020603050405020304" pitchFamily="18" charset="0"/>
              </a:rPr>
              <a:t>if counter is greater than 0 then go to A.</a:t>
            </a:r>
          </a:p>
          <a:p>
            <a:pPr>
              <a:buFontTx/>
              <a:buNone/>
            </a:pPr>
            <a:r>
              <a:rPr lang="en-US" altLang="en-US">
                <a:latin typeface="Courier New" panose="02070309020205020404" pitchFamily="49" charset="0"/>
                <a:cs typeface="Times" panose="02020603050405020304" pitchFamily="18" charset="0"/>
              </a:rPr>
              <a:t>	stop.</a:t>
            </a:r>
            <a:endParaRPr lang="en-US" altLang="en-US" sz="1400">
              <a:latin typeface="Courier New" panose="02070309020205020404" pitchFamily="49" charset="0"/>
              <a:cs typeface="Times" panose="02020603050405020304" pitchFamily="18" charset="0"/>
            </a:endParaRPr>
          </a:p>
          <a:p>
            <a:endParaRPr lang="en-US" altLang="en-US"/>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2">
            <a:extLst>
              <a:ext uri="{FF2B5EF4-FFF2-40B4-BE49-F238E27FC236}">
                <a16:creationId xmlns:a16="http://schemas.microsoft.com/office/drawing/2014/main" id="{C78F0C14-7932-C6F8-98C9-B58C55AE9CCE}"/>
              </a:ext>
            </a:extLst>
          </p:cNvPr>
          <p:cNvSpPr>
            <a:spLocks noGrp="1" noChangeArrowheads="1"/>
          </p:cNvSpPr>
          <p:nvPr>
            <p:ph type="hdr" sz="quarter"/>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27100">
              <a:spcBef>
                <a:spcPct val="30000"/>
              </a:spcBef>
              <a:buChar char="•"/>
              <a:defRPr sz="1200">
                <a:solidFill>
                  <a:schemeClr val="tx1"/>
                </a:solidFill>
                <a:latin typeface="Times New Roman" panose="02020603050405020304" pitchFamily="18" charset="0"/>
              </a:defRPr>
            </a:lvl1pPr>
            <a:lvl2pPr marL="742950" indent="-285750" defTabSz="927100">
              <a:spcBef>
                <a:spcPct val="30000"/>
              </a:spcBef>
              <a:defRPr sz="1200">
                <a:solidFill>
                  <a:schemeClr val="tx1"/>
                </a:solidFill>
                <a:latin typeface="Times New Roman" panose="02020603050405020304" pitchFamily="18" charset="0"/>
              </a:defRPr>
            </a:lvl2pPr>
            <a:lvl3pPr marL="1143000" indent="-228600" defTabSz="927100">
              <a:spcBef>
                <a:spcPct val="30000"/>
              </a:spcBef>
              <a:defRPr sz="1200">
                <a:solidFill>
                  <a:schemeClr val="tx1"/>
                </a:solidFill>
                <a:latin typeface="Times New Roman" panose="02020603050405020304" pitchFamily="18" charset="0"/>
              </a:defRPr>
            </a:lvl3pPr>
            <a:lvl4pPr marL="1600200" indent="-228600" defTabSz="927100">
              <a:spcBef>
                <a:spcPct val="30000"/>
              </a:spcBef>
              <a:defRPr sz="1200">
                <a:solidFill>
                  <a:schemeClr val="tx1"/>
                </a:solidFill>
                <a:latin typeface="Times New Roman" panose="02020603050405020304" pitchFamily="18" charset="0"/>
              </a:defRPr>
            </a:lvl4pPr>
            <a:lvl5pPr marL="2057400" indent="-228600" defTabSz="927100">
              <a:spcBef>
                <a:spcPct val="30000"/>
              </a:spcBef>
              <a:defRPr sz="1200">
                <a:solidFill>
                  <a:schemeClr val="tx1"/>
                </a:solidFill>
                <a:latin typeface="Times New Roman" panose="02020603050405020304" pitchFamily="18" charset="0"/>
              </a:defRPr>
            </a:lvl5pPr>
            <a:lvl6pPr marL="2514600" indent="-228600" defTabSz="9271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271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271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271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buFontTx/>
              <a:buNone/>
            </a:pPr>
            <a:r>
              <a:rPr lang="en-US" altLang="en-US"/>
              <a:t>Intro to Programming</a:t>
            </a:r>
          </a:p>
        </p:txBody>
      </p:sp>
      <p:sp>
        <p:nvSpPr>
          <p:cNvPr id="72707" name="Rectangle 6">
            <a:extLst>
              <a:ext uri="{FF2B5EF4-FFF2-40B4-BE49-F238E27FC236}">
                <a16:creationId xmlns:a16="http://schemas.microsoft.com/office/drawing/2014/main" id="{4DEC193F-DAA1-A8EE-D347-9434C4BB5521}"/>
              </a:ext>
            </a:extLst>
          </p:cNvPr>
          <p:cNvSpPr>
            <a:spLocks noGrp="1" noChangeArrowheads="1"/>
          </p:cNvSpPr>
          <p:nvPr>
            <p:ph type="ftr" sz="quarter" idx="4"/>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27100">
              <a:spcBef>
                <a:spcPct val="30000"/>
              </a:spcBef>
              <a:buChar char="•"/>
              <a:defRPr sz="1200">
                <a:solidFill>
                  <a:schemeClr val="tx1"/>
                </a:solidFill>
                <a:latin typeface="Times New Roman" panose="02020603050405020304" pitchFamily="18" charset="0"/>
              </a:defRPr>
            </a:lvl1pPr>
            <a:lvl2pPr marL="742950" indent="-285750" defTabSz="927100">
              <a:spcBef>
                <a:spcPct val="30000"/>
              </a:spcBef>
              <a:defRPr sz="1200">
                <a:solidFill>
                  <a:schemeClr val="tx1"/>
                </a:solidFill>
                <a:latin typeface="Times New Roman" panose="02020603050405020304" pitchFamily="18" charset="0"/>
              </a:defRPr>
            </a:lvl2pPr>
            <a:lvl3pPr marL="1143000" indent="-228600" defTabSz="927100">
              <a:spcBef>
                <a:spcPct val="30000"/>
              </a:spcBef>
              <a:defRPr sz="1200">
                <a:solidFill>
                  <a:schemeClr val="tx1"/>
                </a:solidFill>
                <a:latin typeface="Times New Roman" panose="02020603050405020304" pitchFamily="18" charset="0"/>
              </a:defRPr>
            </a:lvl3pPr>
            <a:lvl4pPr marL="1600200" indent="-228600" defTabSz="927100">
              <a:spcBef>
                <a:spcPct val="30000"/>
              </a:spcBef>
              <a:defRPr sz="1200">
                <a:solidFill>
                  <a:schemeClr val="tx1"/>
                </a:solidFill>
                <a:latin typeface="Times New Roman" panose="02020603050405020304" pitchFamily="18" charset="0"/>
              </a:defRPr>
            </a:lvl4pPr>
            <a:lvl5pPr marL="2057400" indent="-228600" defTabSz="927100">
              <a:spcBef>
                <a:spcPct val="30000"/>
              </a:spcBef>
              <a:defRPr sz="1200">
                <a:solidFill>
                  <a:schemeClr val="tx1"/>
                </a:solidFill>
                <a:latin typeface="Times New Roman" panose="02020603050405020304" pitchFamily="18" charset="0"/>
              </a:defRPr>
            </a:lvl5pPr>
            <a:lvl6pPr marL="2514600" indent="-228600" defTabSz="9271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271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271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271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buFontTx/>
              <a:buNone/>
            </a:pPr>
            <a:r>
              <a:rPr lang="en-US" altLang="en-US" sz="1000"/>
              <a:t>Introduction to Programming</a:t>
            </a:r>
          </a:p>
          <a:p>
            <a:pPr>
              <a:spcBef>
                <a:spcPct val="0"/>
              </a:spcBef>
              <a:buFontTx/>
              <a:buNone/>
            </a:pPr>
            <a:r>
              <a:rPr lang="en-US" altLang="en-US" sz="1000"/>
              <a:t>© Copyright 1999-2001 GTRC</a:t>
            </a:r>
          </a:p>
        </p:txBody>
      </p:sp>
      <p:sp>
        <p:nvSpPr>
          <p:cNvPr id="72708" name="Rectangle 7">
            <a:extLst>
              <a:ext uri="{FF2B5EF4-FFF2-40B4-BE49-F238E27FC236}">
                <a16:creationId xmlns:a16="http://schemas.microsoft.com/office/drawing/2014/main" id="{4677E421-B8AE-B8A8-BFF9-1599670CD7E9}"/>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27100">
              <a:spcBef>
                <a:spcPct val="30000"/>
              </a:spcBef>
              <a:buChar char="•"/>
              <a:defRPr sz="1200">
                <a:solidFill>
                  <a:schemeClr val="tx1"/>
                </a:solidFill>
                <a:latin typeface="Times New Roman" panose="02020603050405020304" pitchFamily="18" charset="0"/>
              </a:defRPr>
            </a:lvl1pPr>
            <a:lvl2pPr marL="742950" indent="-285750" defTabSz="927100">
              <a:spcBef>
                <a:spcPct val="30000"/>
              </a:spcBef>
              <a:defRPr sz="1200">
                <a:solidFill>
                  <a:schemeClr val="tx1"/>
                </a:solidFill>
                <a:latin typeface="Times New Roman" panose="02020603050405020304" pitchFamily="18" charset="0"/>
              </a:defRPr>
            </a:lvl2pPr>
            <a:lvl3pPr marL="1143000" indent="-228600" defTabSz="927100">
              <a:spcBef>
                <a:spcPct val="30000"/>
              </a:spcBef>
              <a:defRPr sz="1200">
                <a:solidFill>
                  <a:schemeClr val="tx1"/>
                </a:solidFill>
                <a:latin typeface="Times New Roman" panose="02020603050405020304" pitchFamily="18" charset="0"/>
              </a:defRPr>
            </a:lvl3pPr>
            <a:lvl4pPr marL="1600200" indent="-228600" defTabSz="927100">
              <a:spcBef>
                <a:spcPct val="30000"/>
              </a:spcBef>
              <a:defRPr sz="1200">
                <a:solidFill>
                  <a:schemeClr val="tx1"/>
                </a:solidFill>
                <a:latin typeface="Times New Roman" panose="02020603050405020304" pitchFamily="18" charset="0"/>
              </a:defRPr>
            </a:lvl4pPr>
            <a:lvl5pPr marL="2057400" indent="-228600" defTabSz="927100">
              <a:spcBef>
                <a:spcPct val="30000"/>
              </a:spcBef>
              <a:defRPr sz="1200">
                <a:solidFill>
                  <a:schemeClr val="tx1"/>
                </a:solidFill>
                <a:latin typeface="Times New Roman" panose="02020603050405020304" pitchFamily="18" charset="0"/>
              </a:defRPr>
            </a:lvl5pPr>
            <a:lvl6pPr marL="2514600" indent="-228600" defTabSz="9271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271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271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271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buFontTx/>
              <a:buNone/>
            </a:pPr>
            <a:fld id="{B6602252-9298-4C00-8556-0508016D0399}" type="slidenum">
              <a:rPr lang="en-US" altLang="en-US" smtClean="0"/>
              <a:pPr>
                <a:spcBef>
                  <a:spcPct val="0"/>
                </a:spcBef>
                <a:buFontTx/>
                <a:buNone/>
              </a:pPr>
              <a:t>35</a:t>
            </a:fld>
            <a:endParaRPr lang="en-US" altLang="en-US"/>
          </a:p>
        </p:txBody>
      </p:sp>
      <p:sp>
        <p:nvSpPr>
          <p:cNvPr id="72709" name="Rectangle 2">
            <a:extLst>
              <a:ext uri="{FF2B5EF4-FFF2-40B4-BE49-F238E27FC236}">
                <a16:creationId xmlns:a16="http://schemas.microsoft.com/office/drawing/2014/main" id="{AE333A90-EC10-84B2-4E8D-98286891A0E4}"/>
              </a:ext>
            </a:extLst>
          </p:cNvPr>
          <p:cNvSpPr>
            <a:spLocks noChangeArrowheads="1" noTextEdit="1"/>
          </p:cNvSpPr>
          <p:nvPr>
            <p:ph type="sldImg"/>
          </p:nvPr>
        </p:nvSpPr>
        <p:spPr/>
      </p:sp>
      <p:sp>
        <p:nvSpPr>
          <p:cNvPr id="72710" name="Rectangle 3">
            <a:extLst>
              <a:ext uri="{FF2B5EF4-FFF2-40B4-BE49-F238E27FC236}">
                <a16:creationId xmlns:a16="http://schemas.microsoft.com/office/drawing/2014/main" id="{EAD5EFA7-0499-DCE0-9EB5-F5174C0D8FC5}"/>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tLang="en-US"/>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2">
            <a:extLst>
              <a:ext uri="{FF2B5EF4-FFF2-40B4-BE49-F238E27FC236}">
                <a16:creationId xmlns:a16="http://schemas.microsoft.com/office/drawing/2014/main" id="{789E9E61-D813-D5C4-AB1A-4F924DD5E3D0}"/>
              </a:ext>
            </a:extLst>
          </p:cNvPr>
          <p:cNvSpPr>
            <a:spLocks noGrp="1" noChangeArrowheads="1"/>
          </p:cNvSpPr>
          <p:nvPr>
            <p:ph type="hdr" sz="quarter"/>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27100">
              <a:spcBef>
                <a:spcPct val="30000"/>
              </a:spcBef>
              <a:buChar char="•"/>
              <a:defRPr sz="1200">
                <a:solidFill>
                  <a:schemeClr val="tx1"/>
                </a:solidFill>
                <a:latin typeface="Times New Roman" panose="02020603050405020304" pitchFamily="18" charset="0"/>
              </a:defRPr>
            </a:lvl1pPr>
            <a:lvl2pPr marL="742950" indent="-285750" defTabSz="927100">
              <a:spcBef>
                <a:spcPct val="30000"/>
              </a:spcBef>
              <a:defRPr sz="1200">
                <a:solidFill>
                  <a:schemeClr val="tx1"/>
                </a:solidFill>
                <a:latin typeface="Times New Roman" panose="02020603050405020304" pitchFamily="18" charset="0"/>
              </a:defRPr>
            </a:lvl2pPr>
            <a:lvl3pPr marL="1143000" indent="-228600" defTabSz="927100">
              <a:spcBef>
                <a:spcPct val="30000"/>
              </a:spcBef>
              <a:defRPr sz="1200">
                <a:solidFill>
                  <a:schemeClr val="tx1"/>
                </a:solidFill>
                <a:latin typeface="Times New Roman" panose="02020603050405020304" pitchFamily="18" charset="0"/>
              </a:defRPr>
            </a:lvl3pPr>
            <a:lvl4pPr marL="1600200" indent="-228600" defTabSz="927100">
              <a:spcBef>
                <a:spcPct val="30000"/>
              </a:spcBef>
              <a:defRPr sz="1200">
                <a:solidFill>
                  <a:schemeClr val="tx1"/>
                </a:solidFill>
                <a:latin typeface="Times New Roman" panose="02020603050405020304" pitchFamily="18" charset="0"/>
              </a:defRPr>
            </a:lvl4pPr>
            <a:lvl5pPr marL="2057400" indent="-228600" defTabSz="927100">
              <a:spcBef>
                <a:spcPct val="30000"/>
              </a:spcBef>
              <a:defRPr sz="1200">
                <a:solidFill>
                  <a:schemeClr val="tx1"/>
                </a:solidFill>
                <a:latin typeface="Times New Roman" panose="02020603050405020304" pitchFamily="18" charset="0"/>
              </a:defRPr>
            </a:lvl5pPr>
            <a:lvl6pPr marL="2514600" indent="-228600" defTabSz="9271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271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271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271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buFontTx/>
              <a:buNone/>
            </a:pPr>
            <a:r>
              <a:rPr lang="en-US" altLang="en-US"/>
              <a:t>Intro to Programming</a:t>
            </a:r>
          </a:p>
        </p:txBody>
      </p:sp>
      <p:sp>
        <p:nvSpPr>
          <p:cNvPr id="74755" name="Rectangle 6">
            <a:extLst>
              <a:ext uri="{FF2B5EF4-FFF2-40B4-BE49-F238E27FC236}">
                <a16:creationId xmlns:a16="http://schemas.microsoft.com/office/drawing/2014/main" id="{044C1112-8FE7-9AAE-6576-00CBEF76BDE2}"/>
              </a:ext>
            </a:extLst>
          </p:cNvPr>
          <p:cNvSpPr>
            <a:spLocks noGrp="1" noChangeArrowheads="1"/>
          </p:cNvSpPr>
          <p:nvPr>
            <p:ph type="ftr" sz="quarter" idx="4"/>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27100">
              <a:spcBef>
                <a:spcPct val="30000"/>
              </a:spcBef>
              <a:buChar char="•"/>
              <a:defRPr sz="1200">
                <a:solidFill>
                  <a:schemeClr val="tx1"/>
                </a:solidFill>
                <a:latin typeface="Times New Roman" panose="02020603050405020304" pitchFamily="18" charset="0"/>
              </a:defRPr>
            </a:lvl1pPr>
            <a:lvl2pPr marL="742950" indent="-285750" defTabSz="927100">
              <a:spcBef>
                <a:spcPct val="30000"/>
              </a:spcBef>
              <a:defRPr sz="1200">
                <a:solidFill>
                  <a:schemeClr val="tx1"/>
                </a:solidFill>
                <a:latin typeface="Times New Roman" panose="02020603050405020304" pitchFamily="18" charset="0"/>
              </a:defRPr>
            </a:lvl2pPr>
            <a:lvl3pPr marL="1143000" indent="-228600" defTabSz="927100">
              <a:spcBef>
                <a:spcPct val="30000"/>
              </a:spcBef>
              <a:defRPr sz="1200">
                <a:solidFill>
                  <a:schemeClr val="tx1"/>
                </a:solidFill>
                <a:latin typeface="Times New Roman" panose="02020603050405020304" pitchFamily="18" charset="0"/>
              </a:defRPr>
            </a:lvl3pPr>
            <a:lvl4pPr marL="1600200" indent="-228600" defTabSz="927100">
              <a:spcBef>
                <a:spcPct val="30000"/>
              </a:spcBef>
              <a:defRPr sz="1200">
                <a:solidFill>
                  <a:schemeClr val="tx1"/>
                </a:solidFill>
                <a:latin typeface="Times New Roman" panose="02020603050405020304" pitchFamily="18" charset="0"/>
              </a:defRPr>
            </a:lvl4pPr>
            <a:lvl5pPr marL="2057400" indent="-228600" defTabSz="927100">
              <a:spcBef>
                <a:spcPct val="30000"/>
              </a:spcBef>
              <a:defRPr sz="1200">
                <a:solidFill>
                  <a:schemeClr val="tx1"/>
                </a:solidFill>
                <a:latin typeface="Times New Roman" panose="02020603050405020304" pitchFamily="18" charset="0"/>
              </a:defRPr>
            </a:lvl5pPr>
            <a:lvl6pPr marL="2514600" indent="-228600" defTabSz="9271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271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271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271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buFontTx/>
              <a:buNone/>
            </a:pPr>
            <a:r>
              <a:rPr lang="en-US" altLang="en-US" sz="1000"/>
              <a:t>Introduction to Programming</a:t>
            </a:r>
          </a:p>
          <a:p>
            <a:pPr>
              <a:spcBef>
                <a:spcPct val="0"/>
              </a:spcBef>
              <a:buFontTx/>
              <a:buNone/>
            </a:pPr>
            <a:r>
              <a:rPr lang="en-US" altLang="en-US" sz="1000"/>
              <a:t>© Copyright 1999-2001 GTRC</a:t>
            </a:r>
          </a:p>
        </p:txBody>
      </p:sp>
      <p:sp>
        <p:nvSpPr>
          <p:cNvPr id="74756" name="Rectangle 7">
            <a:extLst>
              <a:ext uri="{FF2B5EF4-FFF2-40B4-BE49-F238E27FC236}">
                <a16:creationId xmlns:a16="http://schemas.microsoft.com/office/drawing/2014/main" id="{B092D5BF-C53B-E314-FFE6-1A64CD751CAE}"/>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27100">
              <a:spcBef>
                <a:spcPct val="30000"/>
              </a:spcBef>
              <a:buChar char="•"/>
              <a:defRPr sz="1200">
                <a:solidFill>
                  <a:schemeClr val="tx1"/>
                </a:solidFill>
                <a:latin typeface="Times New Roman" panose="02020603050405020304" pitchFamily="18" charset="0"/>
              </a:defRPr>
            </a:lvl1pPr>
            <a:lvl2pPr marL="742950" indent="-285750" defTabSz="927100">
              <a:spcBef>
                <a:spcPct val="30000"/>
              </a:spcBef>
              <a:defRPr sz="1200">
                <a:solidFill>
                  <a:schemeClr val="tx1"/>
                </a:solidFill>
                <a:latin typeface="Times New Roman" panose="02020603050405020304" pitchFamily="18" charset="0"/>
              </a:defRPr>
            </a:lvl2pPr>
            <a:lvl3pPr marL="1143000" indent="-228600" defTabSz="927100">
              <a:spcBef>
                <a:spcPct val="30000"/>
              </a:spcBef>
              <a:defRPr sz="1200">
                <a:solidFill>
                  <a:schemeClr val="tx1"/>
                </a:solidFill>
                <a:latin typeface="Times New Roman" panose="02020603050405020304" pitchFamily="18" charset="0"/>
              </a:defRPr>
            </a:lvl3pPr>
            <a:lvl4pPr marL="1600200" indent="-228600" defTabSz="927100">
              <a:spcBef>
                <a:spcPct val="30000"/>
              </a:spcBef>
              <a:defRPr sz="1200">
                <a:solidFill>
                  <a:schemeClr val="tx1"/>
                </a:solidFill>
                <a:latin typeface="Times New Roman" panose="02020603050405020304" pitchFamily="18" charset="0"/>
              </a:defRPr>
            </a:lvl4pPr>
            <a:lvl5pPr marL="2057400" indent="-228600" defTabSz="927100">
              <a:spcBef>
                <a:spcPct val="30000"/>
              </a:spcBef>
              <a:defRPr sz="1200">
                <a:solidFill>
                  <a:schemeClr val="tx1"/>
                </a:solidFill>
                <a:latin typeface="Times New Roman" panose="02020603050405020304" pitchFamily="18" charset="0"/>
              </a:defRPr>
            </a:lvl5pPr>
            <a:lvl6pPr marL="2514600" indent="-228600" defTabSz="9271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271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271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271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buFontTx/>
              <a:buNone/>
            </a:pPr>
            <a:fld id="{3F03B320-E24D-44AB-8A4C-8D0AA2B33FBA}" type="slidenum">
              <a:rPr lang="en-US" altLang="en-US" smtClean="0"/>
              <a:pPr>
                <a:spcBef>
                  <a:spcPct val="0"/>
                </a:spcBef>
                <a:buFontTx/>
                <a:buNone/>
              </a:pPr>
              <a:t>36</a:t>
            </a:fld>
            <a:endParaRPr lang="en-US" altLang="en-US"/>
          </a:p>
        </p:txBody>
      </p:sp>
      <p:sp>
        <p:nvSpPr>
          <p:cNvPr id="74757" name="Rectangle 2">
            <a:extLst>
              <a:ext uri="{FF2B5EF4-FFF2-40B4-BE49-F238E27FC236}">
                <a16:creationId xmlns:a16="http://schemas.microsoft.com/office/drawing/2014/main" id="{F274FECF-49F0-FCAF-C559-8E7F3874B59F}"/>
              </a:ext>
            </a:extLst>
          </p:cNvPr>
          <p:cNvSpPr>
            <a:spLocks noChangeArrowheads="1" noTextEdit="1"/>
          </p:cNvSpPr>
          <p:nvPr>
            <p:ph type="sldImg"/>
          </p:nvPr>
        </p:nvSpPr>
        <p:spPr/>
      </p:sp>
      <p:sp>
        <p:nvSpPr>
          <p:cNvPr id="74758" name="Rectangle 3">
            <a:extLst>
              <a:ext uri="{FF2B5EF4-FFF2-40B4-BE49-F238E27FC236}">
                <a16:creationId xmlns:a16="http://schemas.microsoft.com/office/drawing/2014/main" id="{6218FAFC-B0B9-2C12-DC7B-3BF427CBD40D}"/>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en-US" altLang="en-US"/>
              <a:t>Linking can be a separate step in the process of creating an executable object code file or it can be done as needed while the program is running. The latter is called </a:t>
            </a:r>
            <a:r>
              <a:rPr lang="en-US" altLang="en-US" b="1"/>
              <a:t>dynamic linking</a:t>
            </a:r>
            <a:r>
              <a:rPr lang="en-US" altLang="en-US"/>
              <a:t> which is used in most modern environments.</a:t>
            </a:r>
          </a:p>
          <a:p>
            <a:endParaRPr lang="en-US" altLang="en-US"/>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Rectangle 2">
            <a:extLst>
              <a:ext uri="{FF2B5EF4-FFF2-40B4-BE49-F238E27FC236}">
                <a16:creationId xmlns:a16="http://schemas.microsoft.com/office/drawing/2014/main" id="{59304ED3-06DA-532C-AA99-17A5DEC371A7}"/>
              </a:ext>
            </a:extLst>
          </p:cNvPr>
          <p:cNvSpPr>
            <a:spLocks noGrp="1" noChangeArrowheads="1"/>
          </p:cNvSpPr>
          <p:nvPr>
            <p:ph type="hdr" sz="quarter"/>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27100">
              <a:spcBef>
                <a:spcPct val="30000"/>
              </a:spcBef>
              <a:buChar char="•"/>
              <a:defRPr sz="1200">
                <a:solidFill>
                  <a:schemeClr val="tx1"/>
                </a:solidFill>
                <a:latin typeface="Times New Roman" panose="02020603050405020304" pitchFamily="18" charset="0"/>
              </a:defRPr>
            </a:lvl1pPr>
            <a:lvl2pPr marL="742950" indent="-285750" defTabSz="927100">
              <a:spcBef>
                <a:spcPct val="30000"/>
              </a:spcBef>
              <a:defRPr sz="1200">
                <a:solidFill>
                  <a:schemeClr val="tx1"/>
                </a:solidFill>
                <a:latin typeface="Times New Roman" panose="02020603050405020304" pitchFamily="18" charset="0"/>
              </a:defRPr>
            </a:lvl2pPr>
            <a:lvl3pPr marL="1143000" indent="-228600" defTabSz="927100">
              <a:spcBef>
                <a:spcPct val="30000"/>
              </a:spcBef>
              <a:defRPr sz="1200">
                <a:solidFill>
                  <a:schemeClr val="tx1"/>
                </a:solidFill>
                <a:latin typeface="Times New Roman" panose="02020603050405020304" pitchFamily="18" charset="0"/>
              </a:defRPr>
            </a:lvl3pPr>
            <a:lvl4pPr marL="1600200" indent="-228600" defTabSz="927100">
              <a:spcBef>
                <a:spcPct val="30000"/>
              </a:spcBef>
              <a:defRPr sz="1200">
                <a:solidFill>
                  <a:schemeClr val="tx1"/>
                </a:solidFill>
                <a:latin typeface="Times New Roman" panose="02020603050405020304" pitchFamily="18" charset="0"/>
              </a:defRPr>
            </a:lvl4pPr>
            <a:lvl5pPr marL="2057400" indent="-228600" defTabSz="927100">
              <a:spcBef>
                <a:spcPct val="30000"/>
              </a:spcBef>
              <a:defRPr sz="1200">
                <a:solidFill>
                  <a:schemeClr val="tx1"/>
                </a:solidFill>
                <a:latin typeface="Times New Roman" panose="02020603050405020304" pitchFamily="18" charset="0"/>
              </a:defRPr>
            </a:lvl5pPr>
            <a:lvl6pPr marL="2514600" indent="-228600" defTabSz="9271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271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271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271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buFontTx/>
              <a:buNone/>
            </a:pPr>
            <a:r>
              <a:rPr lang="en-US" altLang="en-US"/>
              <a:t>Intro to Programming</a:t>
            </a:r>
          </a:p>
        </p:txBody>
      </p:sp>
      <p:sp>
        <p:nvSpPr>
          <p:cNvPr id="76803" name="Rectangle 6">
            <a:extLst>
              <a:ext uri="{FF2B5EF4-FFF2-40B4-BE49-F238E27FC236}">
                <a16:creationId xmlns:a16="http://schemas.microsoft.com/office/drawing/2014/main" id="{30BF5B79-AB7A-DCF6-87E4-54ED56B2C6BF}"/>
              </a:ext>
            </a:extLst>
          </p:cNvPr>
          <p:cNvSpPr>
            <a:spLocks noGrp="1" noChangeArrowheads="1"/>
          </p:cNvSpPr>
          <p:nvPr>
            <p:ph type="ftr" sz="quarter" idx="4"/>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27100">
              <a:spcBef>
                <a:spcPct val="30000"/>
              </a:spcBef>
              <a:buChar char="•"/>
              <a:defRPr sz="1200">
                <a:solidFill>
                  <a:schemeClr val="tx1"/>
                </a:solidFill>
                <a:latin typeface="Times New Roman" panose="02020603050405020304" pitchFamily="18" charset="0"/>
              </a:defRPr>
            </a:lvl1pPr>
            <a:lvl2pPr marL="742950" indent="-285750" defTabSz="927100">
              <a:spcBef>
                <a:spcPct val="30000"/>
              </a:spcBef>
              <a:defRPr sz="1200">
                <a:solidFill>
                  <a:schemeClr val="tx1"/>
                </a:solidFill>
                <a:latin typeface="Times New Roman" panose="02020603050405020304" pitchFamily="18" charset="0"/>
              </a:defRPr>
            </a:lvl2pPr>
            <a:lvl3pPr marL="1143000" indent="-228600" defTabSz="927100">
              <a:spcBef>
                <a:spcPct val="30000"/>
              </a:spcBef>
              <a:defRPr sz="1200">
                <a:solidFill>
                  <a:schemeClr val="tx1"/>
                </a:solidFill>
                <a:latin typeface="Times New Roman" panose="02020603050405020304" pitchFamily="18" charset="0"/>
              </a:defRPr>
            </a:lvl3pPr>
            <a:lvl4pPr marL="1600200" indent="-228600" defTabSz="927100">
              <a:spcBef>
                <a:spcPct val="30000"/>
              </a:spcBef>
              <a:defRPr sz="1200">
                <a:solidFill>
                  <a:schemeClr val="tx1"/>
                </a:solidFill>
                <a:latin typeface="Times New Roman" panose="02020603050405020304" pitchFamily="18" charset="0"/>
              </a:defRPr>
            </a:lvl4pPr>
            <a:lvl5pPr marL="2057400" indent="-228600" defTabSz="927100">
              <a:spcBef>
                <a:spcPct val="30000"/>
              </a:spcBef>
              <a:defRPr sz="1200">
                <a:solidFill>
                  <a:schemeClr val="tx1"/>
                </a:solidFill>
                <a:latin typeface="Times New Roman" panose="02020603050405020304" pitchFamily="18" charset="0"/>
              </a:defRPr>
            </a:lvl5pPr>
            <a:lvl6pPr marL="2514600" indent="-228600" defTabSz="9271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271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271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271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buFontTx/>
              <a:buNone/>
            </a:pPr>
            <a:r>
              <a:rPr lang="en-US" altLang="en-US" sz="1000"/>
              <a:t>Introduction to Programming</a:t>
            </a:r>
          </a:p>
          <a:p>
            <a:pPr>
              <a:spcBef>
                <a:spcPct val="0"/>
              </a:spcBef>
              <a:buFontTx/>
              <a:buNone/>
            </a:pPr>
            <a:r>
              <a:rPr lang="en-US" altLang="en-US" sz="1000"/>
              <a:t>© Copyright 1999-2001 GTRC</a:t>
            </a:r>
          </a:p>
        </p:txBody>
      </p:sp>
      <p:sp>
        <p:nvSpPr>
          <p:cNvPr id="76804" name="Rectangle 7">
            <a:extLst>
              <a:ext uri="{FF2B5EF4-FFF2-40B4-BE49-F238E27FC236}">
                <a16:creationId xmlns:a16="http://schemas.microsoft.com/office/drawing/2014/main" id="{9CF527F1-5AE5-AE1E-1EB6-F54A3F9753FB}"/>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27100">
              <a:spcBef>
                <a:spcPct val="30000"/>
              </a:spcBef>
              <a:buChar char="•"/>
              <a:defRPr sz="1200">
                <a:solidFill>
                  <a:schemeClr val="tx1"/>
                </a:solidFill>
                <a:latin typeface="Times New Roman" panose="02020603050405020304" pitchFamily="18" charset="0"/>
              </a:defRPr>
            </a:lvl1pPr>
            <a:lvl2pPr marL="742950" indent="-285750" defTabSz="927100">
              <a:spcBef>
                <a:spcPct val="30000"/>
              </a:spcBef>
              <a:defRPr sz="1200">
                <a:solidFill>
                  <a:schemeClr val="tx1"/>
                </a:solidFill>
                <a:latin typeface="Times New Roman" panose="02020603050405020304" pitchFamily="18" charset="0"/>
              </a:defRPr>
            </a:lvl2pPr>
            <a:lvl3pPr marL="1143000" indent="-228600" defTabSz="927100">
              <a:spcBef>
                <a:spcPct val="30000"/>
              </a:spcBef>
              <a:defRPr sz="1200">
                <a:solidFill>
                  <a:schemeClr val="tx1"/>
                </a:solidFill>
                <a:latin typeface="Times New Roman" panose="02020603050405020304" pitchFamily="18" charset="0"/>
              </a:defRPr>
            </a:lvl3pPr>
            <a:lvl4pPr marL="1600200" indent="-228600" defTabSz="927100">
              <a:spcBef>
                <a:spcPct val="30000"/>
              </a:spcBef>
              <a:defRPr sz="1200">
                <a:solidFill>
                  <a:schemeClr val="tx1"/>
                </a:solidFill>
                <a:latin typeface="Times New Roman" panose="02020603050405020304" pitchFamily="18" charset="0"/>
              </a:defRPr>
            </a:lvl4pPr>
            <a:lvl5pPr marL="2057400" indent="-228600" defTabSz="927100">
              <a:spcBef>
                <a:spcPct val="30000"/>
              </a:spcBef>
              <a:defRPr sz="1200">
                <a:solidFill>
                  <a:schemeClr val="tx1"/>
                </a:solidFill>
                <a:latin typeface="Times New Roman" panose="02020603050405020304" pitchFamily="18" charset="0"/>
              </a:defRPr>
            </a:lvl5pPr>
            <a:lvl6pPr marL="2514600" indent="-228600" defTabSz="9271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271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271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271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buFontTx/>
              <a:buNone/>
            </a:pPr>
            <a:fld id="{895BADDE-CA18-4CF2-804B-B0CA679742A4}" type="slidenum">
              <a:rPr lang="en-US" altLang="en-US" smtClean="0"/>
              <a:pPr>
                <a:spcBef>
                  <a:spcPct val="0"/>
                </a:spcBef>
                <a:buFontTx/>
                <a:buNone/>
              </a:pPr>
              <a:t>37</a:t>
            </a:fld>
            <a:endParaRPr lang="en-US" altLang="en-US"/>
          </a:p>
        </p:txBody>
      </p:sp>
      <p:sp>
        <p:nvSpPr>
          <p:cNvPr id="76805" name="Rectangle 2">
            <a:extLst>
              <a:ext uri="{FF2B5EF4-FFF2-40B4-BE49-F238E27FC236}">
                <a16:creationId xmlns:a16="http://schemas.microsoft.com/office/drawing/2014/main" id="{6A7254B5-AA5B-617E-D362-A493985F9543}"/>
              </a:ext>
            </a:extLst>
          </p:cNvPr>
          <p:cNvSpPr>
            <a:spLocks noChangeArrowheads="1" noTextEdit="1"/>
          </p:cNvSpPr>
          <p:nvPr>
            <p:ph type="sldImg"/>
          </p:nvPr>
        </p:nvSpPr>
        <p:spPr/>
      </p:sp>
      <p:sp>
        <p:nvSpPr>
          <p:cNvPr id="76806" name="Rectangle 3">
            <a:extLst>
              <a:ext uri="{FF2B5EF4-FFF2-40B4-BE49-F238E27FC236}">
                <a16:creationId xmlns:a16="http://schemas.microsoft.com/office/drawing/2014/main" id="{A95A71A9-3DDB-795E-E347-FF7D22ACB96E}"/>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tLang="en-US"/>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Rectangle 2">
            <a:extLst>
              <a:ext uri="{FF2B5EF4-FFF2-40B4-BE49-F238E27FC236}">
                <a16:creationId xmlns:a16="http://schemas.microsoft.com/office/drawing/2014/main" id="{50635305-3AE8-A5B6-D268-FAFD414F99FC}"/>
              </a:ext>
            </a:extLst>
          </p:cNvPr>
          <p:cNvSpPr>
            <a:spLocks noGrp="1" noChangeArrowheads="1"/>
          </p:cNvSpPr>
          <p:nvPr>
            <p:ph type="hdr" sz="quarter"/>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27100">
              <a:spcBef>
                <a:spcPct val="30000"/>
              </a:spcBef>
              <a:buChar char="•"/>
              <a:defRPr sz="1200">
                <a:solidFill>
                  <a:schemeClr val="tx1"/>
                </a:solidFill>
                <a:latin typeface="Times New Roman" panose="02020603050405020304" pitchFamily="18" charset="0"/>
              </a:defRPr>
            </a:lvl1pPr>
            <a:lvl2pPr marL="742950" indent="-285750" defTabSz="927100">
              <a:spcBef>
                <a:spcPct val="30000"/>
              </a:spcBef>
              <a:defRPr sz="1200">
                <a:solidFill>
                  <a:schemeClr val="tx1"/>
                </a:solidFill>
                <a:latin typeface="Times New Roman" panose="02020603050405020304" pitchFamily="18" charset="0"/>
              </a:defRPr>
            </a:lvl2pPr>
            <a:lvl3pPr marL="1143000" indent="-228600" defTabSz="927100">
              <a:spcBef>
                <a:spcPct val="30000"/>
              </a:spcBef>
              <a:defRPr sz="1200">
                <a:solidFill>
                  <a:schemeClr val="tx1"/>
                </a:solidFill>
                <a:latin typeface="Times New Roman" panose="02020603050405020304" pitchFamily="18" charset="0"/>
              </a:defRPr>
            </a:lvl3pPr>
            <a:lvl4pPr marL="1600200" indent="-228600" defTabSz="927100">
              <a:spcBef>
                <a:spcPct val="30000"/>
              </a:spcBef>
              <a:defRPr sz="1200">
                <a:solidFill>
                  <a:schemeClr val="tx1"/>
                </a:solidFill>
                <a:latin typeface="Times New Roman" panose="02020603050405020304" pitchFamily="18" charset="0"/>
              </a:defRPr>
            </a:lvl4pPr>
            <a:lvl5pPr marL="2057400" indent="-228600" defTabSz="927100">
              <a:spcBef>
                <a:spcPct val="30000"/>
              </a:spcBef>
              <a:defRPr sz="1200">
                <a:solidFill>
                  <a:schemeClr val="tx1"/>
                </a:solidFill>
                <a:latin typeface="Times New Roman" panose="02020603050405020304" pitchFamily="18" charset="0"/>
              </a:defRPr>
            </a:lvl5pPr>
            <a:lvl6pPr marL="2514600" indent="-228600" defTabSz="9271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271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271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271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buFontTx/>
              <a:buNone/>
            </a:pPr>
            <a:r>
              <a:rPr lang="en-US" altLang="en-US"/>
              <a:t>Intro to Programming</a:t>
            </a:r>
          </a:p>
        </p:txBody>
      </p:sp>
      <p:sp>
        <p:nvSpPr>
          <p:cNvPr id="78851" name="Rectangle 6">
            <a:extLst>
              <a:ext uri="{FF2B5EF4-FFF2-40B4-BE49-F238E27FC236}">
                <a16:creationId xmlns:a16="http://schemas.microsoft.com/office/drawing/2014/main" id="{8F645483-FDDD-AA09-0D3A-12E9ABEADA54}"/>
              </a:ext>
            </a:extLst>
          </p:cNvPr>
          <p:cNvSpPr>
            <a:spLocks noGrp="1" noChangeArrowheads="1"/>
          </p:cNvSpPr>
          <p:nvPr>
            <p:ph type="ftr" sz="quarter" idx="4"/>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27100">
              <a:spcBef>
                <a:spcPct val="30000"/>
              </a:spcBef>
              <a:buChar char="•"/>
              <a:defRPr sz="1200">
                <a:solidFill>
                  <a:schemeClr val="tx1"/>
                </a:solidFill>
                <a:latin typeface="Times New Roman" panose="02020603050405020304" pitchFamily="18" charset="0"/>
              </a:defRPr>
            </a:lvl1pPr>
            <a:lvl2pPr marL="742950" indent="-285750" defTabSz="927100">
              <a:spcBef>
                <a:spcPct val="30000"/>
              </a:spcBef>
              <a:defRPr sz="1200">
                <a:solidFill>
                  <a:schemeClr val="tx1"/>
                </a:solidFill>
                <a:latin typeface="Times New Roman" panose="02020603050405020304" pitchFamily="18" charset="0"/>
              </a:defRPr>
            </a:lvl2pPr>
            <a:lvl3pPr marL="1143000" indent="-228600" defTabSz="927100">
              <a:spcBef>
                <a:spcPct val="30000"/>
              </a:spcBef>
              <a:defRPr sz="1200">
                <a:solidFill>
                  <a:schemeClr val="tx1"/>
                </a:solidFill>
                <a:latin typeface="Times New Roman" panose="02020603050405020304" pitchFamily="18" charset="0"/>
              </a:defRPr>
            </a:lvl3pPr>
            <a:lvl4pPr marL="1600200" indent="-228600" defTabSz="927100">
              <a:spcBef>
                <a:spcPct val="30000"/>
              </a:spcBef>
              <a:defRPr sz="1200">
                <a:solidFill>
                  <a:schemeClr val="tx1"/>
                </a:solidFill>
                <a:latin typeface="Times New Roman" panose="02020603050405020304" pitchFamily="18" charset="0"/>
              </a:defRPr>
            </a:lvl4pPr>
            <a:lvl5pPr marL="2057400" indent="-228600" defTabSz="927100">
              <a:spcBef>
                <a:spcPct val="30000"/>
              </a:spcBef>
              <a:defRPr sz="1200">
                <a:solidFill>
                  <a:schemeClr val="tx1"/>
                </a:solidFill>
                <a:latin typeface="Times New Roman" panose="02020603050405020304" pitchFamily="18" charset="0"/>
              </a:defRPr>
            </a:lvl5pPr>
            <a:lvl6pPr marL="2514600" indent="-228600" defTabSz="9271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271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271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271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buFontTx/>
              <a:buNone/>
            </a:pPr>
            <a:r>
              <a:rPr lang="en-US" altLang="en-US" sz="1000"/>
              <a:t>Introduction to Programming</a:t>
            </a:r>
          </a:p>
          <a:p>
            <a:pPr>
              <a:spcBef>
                <a:spcPct val="0"/>
              </a:spcBef>
              <a:buFontTx/>
              <a:buNone/>
            </a:pPr>
            <a:r>
              <a:rPr lang="en-US" altLang="en-US" sz="1000"/>
              <a:t>© Copyright 1999-2001 GTRC</a:t>
            </a:r>
          </a:p>
        </p:txBody>
      </p:sp>
      <p:sp>
        <p:nvSpPr>
          <p:cNvPr id="78852" name="Rectangle 7">
            <a:extLst>
              <a:ext uri="{FF2B5EF4-FFF2-40B4-BE49-F238E27FC236}">
                <a16:creationId xmlns:a16="http://schemas.microsoft.com/office/drawing/2014/main" id="{E95857FA-79C3-217F-230B-230A1A8158AE}"/>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27100">
              <a:spcBef>
                <a:spcPct val="30000"/>
              </a:spcBef>
              <a:buChar char="•"/>
              <a:defRPr sz="1200">
                <a:solidFill>
                  <a:schemeClr val="tx1"/>
                </a:solidFill>
                <a:latin typeface="Times New Roman" panose="02020603050405020304" pitchFamily="18" charset="0"/>
              </a:defRPr>
            </a:lvl1pPr>
            <a:lvl2pPr marL="742950" indent="-285750" defTabSz="927100">
              <a:spcBef>
                <a:spcPct val="30000"/>
              </a:spcBef>
              <a:defRPr sz="1200">
                <a:solidFill>
                  <a:schemeClr val="tx1"/>
                </a:solidFill>
                <a:latin typeface="Times New Roman" panose="02020603050405020304" pitchFamily="18" charset="0"/>
              </a:defRPr>
            </a:lvl2pPr>
            <a:lvl3pPr marL="1143000" indent="-228600" defTabSz="927100">
              <a:spcBef>
                <a:spcPct val="30000"/>
              </a:spcBef>
              <a:defRPr sz="1200">
                <a:solidFill>
                  <a:schemeClr val="tx1"/>
                </a:solidFill>
                <a:latin typeface="Times New Roman" panose="02020603050405020304" pitchFamily="18" charset="0"/>
              </a:defRPr>
            </a:lvl3pPr>
            <a:lvl4pPr marL="1600200" indent="-228600" defTabSz="927100">
              <a:spcBef>
                <a:spcPct val="30000"/>
              </a:spcBef>
              <a:defRPr sz="1200">
                <a:solidFill>
                  <a:schemeClr val="tx1"/>
                </a:solidFill>
                <a:latin typeface="Times New Roman" panose="02020603050405020304" pitchFamily="18" charset="0"/>
              </a:defRPr>
            </a:lvl4pPr>
            <a:lvl5pPr marL="2057400" indent="-228600" defTabSz="927100">
              <a:spcBef>
                <a:spcPct val="30000"/>
              </a:spcBef>
              <a:defRPr sz="1200">
                <a:solidFill>
                  <a:schemeClr val="tx1"/>
                </a:solidFill>
                <a:latin typeface="Times New Roman" panose="02020603050405020304" pitchFamily="18" charset="0"/>
              </a:defRPr>
            </a:lvl5pPr>
            <a:lvl6pPr marL="2514600" indent="-228600" defTabSz="9271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271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271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271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buFontTx/>
              <a:buNone/>
            </a:pPr>
            <a:fld id="{002D5B1F-2288-49DB-BF71-440A42DC8609}" type="slidenum">
              <a:rPr lang="en-US" altLang="en-US" smtClean="0"/>
              <a:pPr>
                <a:spcBef>
                  <a:spcPct val="0"/>
                </a:spcBef>
                <a:buFontTx/>
                <a:buNone/>
              </a:pPr>
              <a:t>38</a:t>
            </a:fld>
            <a:endParaRPr lang="en-US" altLang="en-US"/>
          </a:p>
        </p:txBody>
      </p:sp>
      <p:sp>
        <p:nvSpPr>
          <p:cNvPr id="78853" name="Rectangle 2">
            <a:extLst>
              <a:ext uri="{FF2B5EF4-FFF2-40B4-BE49-F238E27FC236}">
                <a16:creationId xmlns:a16="http://schemas.microsoft.com/office/drawing/2014/main" id="{E59624FB-5589-C913-C753-61CB723A2BFA}"/>
              </a:ext>
            </a:extLst>
          </p:cNvPr>
          <p:cNvSpPr>
            <a:spLocks noChangeArrowheads="1" noTextEdit="1"/>
          </p:cNvSpPr>
          <p:nvPr>
            <p:ph type="sldImg"/>
          </p:nvPr>
        </p:nvSpPr>
        <p:spPr/>
      </p:sp>
      <p:sp>
        <p:nvSpPr>
          <p:cNvPr id="78854" name="Rectangle 3">
            <a:extLst>
              <a:ext uri="{FF2B5EF4-FFF2-40B4-BE49-F238E27FC236}">
                <a16:creationId xmlns:a16="http://schemas.microsoft.com/office/drawing/2014/main" id="{5EAA4823-510E-A9C5-02A0-9CFCD02DB10B}"/>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tLang="en-US"/>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Rectangle 2">
            <a:extLst>
              <a:ext uri="{FF2B5EF4-FFF2-40B4-BE49-F238E27FC236}">
                <a16:creationId xmlns:a16="http://schemas.microsoft.com/office/drawing/2014/main" id="{8CC63458-462F-E8A3-85D6-7F7CEB11D724}"/>
              </a:ext>
            </a:extLst>
          </p:cNvPr>
          <p:cNvSpPr>
            <a:spLocks noGrp="1" noChangeArrowheads="1"/>
          </p:cNvSpPr>
          <p:nvPr>
            <p:ph type="hdr" sz="quarter"/>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27100">
              <a:spcBef>
                <a:spcPct val="30000"/>
              </a:spcBef>
              <a:buChar char="•"/>
              <a:defRPr sz="1200">
                <a:solidFill>
                  <a:schemeClr val="tx1"/>
                </a:solidFill>
                <a:latin typeface="Times New Roman" panose="02020603050405020304" pitchFamily="18" charset="0"/>
              </a:defRPr>
            </a:lvl1pPr>
            <a:lvl2pPr marL="742950" indent="-285750" defTabSz="927100">
              <a:spcBef>
                <a:spcPct val="30000"/>
              </a:spcBef>
              <a:defRPr sz="1200">
                <a:solidFill>
                  <a:schemeClr val="tx1"/>
                </a:solidFill>
                <a:latin typeface="Times New Roman" panose="02020603050405020304" pitchFamily="18" charset="0"/>
              </a:defRPr>
            </a:lvl2pPr>
            <a:lvl3pPr marL="1143000" indent="-228600" defTabSz="927100">
              <a:spcBef>
                <a:spcPct val="30000"/>
              </a:spcBef>
              <a:defRPr sz="1200">
                <a:solidFill>
                  <a:schemeClr val="tx1"/>
                </a:solidFill>
                <a:latin typeface="Times New Roman" panose="02020603050405020304" pitchFamily="18" charset="0"/>
              </a:defRPr>
            </a:lvl3pPr>
            <a:lvl4pPr marL="1600200" indent="-228600" defTabSz="927100">
              <a:spcBef>
                <a:spcPct val="30000"/>
              </a:spcBef>
              <a:defRPr sz="1200">
                <a:solidFill>
                  <a:schemeClr val="tx1"/>
                </a:solidFill>
                <a:latin typeface="Times New Roman" panose="02020603050405020304" pitchFamily="18" charset="0"/>
              </a:defRPr>
            </a:lvl4pPr>
            <a:lvl5pPr marL="2057400" indent="-228600" defTabSz="927100">
              <a:spcBef>
                <a:spcPct val="30000"/>
              </a:spcBef>
              <a:defRPr sz="1200">
                <a:solidFill>
                  <a:schemeClr val="tx1"/>
                </a:solidFill>
                <a:latin typeface="Times New Roman" panose="02020603050405020304" pitchFamily="18" charset="0"/>
              </a:defRPr>
            </a:lvl5pPr>
            <a:lvl6pPr marL="2514600" indent="-228600" defTabSz="9271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271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271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271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buFontTx/>
              <a:buNone/>
            </a:pPr>
            <a:r>
              <a:rPr lang="en-US" altLang="en-US"/>
              <a:t>Intro to Programming</a:t>
            </a:r>
          </a:p>
        </p:txBody>
      </p:sp>
      <p:sp>
        <p:nvSpPr>
          <p:cNvPr id="80899" name="Rectangle 6">
            <a:extLst>
              <a:ext uri="{FF2B5EF4-FFF2-40B4-BE49-F238E27FC236}">
                <a16:creationId xmlns:a16="http://schemas.microsoft.com/office/drawing/2014/main" id="{F15D28A3-C222-8A50-A96D-26CFB4709B8A}"/>
              </a:ext>
            </a:extLst>
          </p:cNvPr>
          <p:cNvSpPr>
            <a:spLocks noGrp="1" noChangeArrowheads="1"/>
          </p:cNvSpPr>
          <p:nvPr>
            <p:ph type="ftr" sz="quarter" idx="4"/>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27100">
              <a:spcBef>
                <a:spcPct val="30000"/>
              </a:spcBef>
              <a:buChar char="•"/>
              <a:defRPr sz="1200">
                <a:solidFill>
                  <a:schemeClr val="tx1"/>
                </a:solidFill>
                <a:latin typeface="Times New Roman" panose="02020603050405020304" pitchFamily="18" charset="0"/>
              </a:defRPr>
            </a:lvl1pPr>
            <a:lvl2pPr marL="742950" indent="-285750" defTabSz="927100">
              <a:spcBef>
                <a:spcPct val="30000"/>
              </a:spcBef>
              <a:defRPr sz="1200">
                <a:solidFill>
                  <a:schemeClr val="tx1"/>
                </a:solidFill>
                <a:latin typeface="Times New Roman" panose="02020603050405020304" pitchFamily="18" charset="0"/>
              </a:defRPr>
            </a:lvl2pPr>
            <a:lvl3pPr marL="1143000" indent="-228600" defTabSz="927100">
              <a:spcBef>
                <a:spcPct val="30000"/>
              </a:spcBef>
              <a:defRPr sz="1200">
                <a:solidFill>
                  <a:schemeClr val="tx1"/>
                </a:solidFill>
                <a:latin typeface="Times New Roman" panose="02020603050405020304" pitchFamily="18" charset="0"/>
              </a:defRPr>
            </a:lvl3pPr>
            <a:lvl4pPr marL="1600200" indent="-228600" defTabSz="927100">
              <a:spcBef>
                <a:spcPct val="30000"/>
              </a:spcBef>
              <a:defRPr sz="1200">
                <a:solidFill>
                  <a:schemeClr val="tx1"/>
                </a:solidFill>
                <a:latin typeface="Times New Roman" panose="02020603050405020304" pitchFamily="18" charset="0"/>
              </a:defRPr>
            </a:lvl4pPr>
            <a:lvl5pPr marL="2057400" indent="-228600" defTabSz="927100">
              <a:spcBef>
                <a:spcPct val="30000"/>
              </a:spcBef>
              <a:defRPr sz="1200">
                <a:solidFill>
                  <a:schemeClr val="tx1"/>
                </a:solidFill>
                <a:latin typeface="Times New Roman" panose="02020603050405020304" pitchFamily="18" charset="0"/>
              </a:defRPr>
            </a:lvl5pPr>
            <a:lvl6pPr marL="2514600" indent="-228600" defTabSz="9271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271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271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271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buFontTx/>
              <a:buNone/>
            </a:pPr>
            <a:r>
              <a:rPr lang="en-US" altLang="en-US" sz="1000"/>
              <a:t>Introduction to Programming</a:t>
            </a:r>
          </a:p>
          <a:p>
            <a:pPr>
              <a:spcBef>
                <a:spcPct val="0"/>
              </a:spcBef>
              <a:buFontTx/>
              <a:buNone/>
            </a:pPr>
            <a:r>
              <a:rPr lang="en-US" altLang="en-US" sz="1000"/>
              <a:t>© Copyright 1999-2001 GTRC</a:t>
            </a:r>
          </a:p>
        </p:txBody>
      </p:sp>
      <p:sp>
        <p:nvSpPr>
          <p:cNvPr id="80900" name="Rectangle 7">
            <a:extLst>
              <a:ext uri="{FF2B5EF4-FFF2-40B4-BE49-F238E27FC236}">
                <a16:creationId xmlns:a16="http://schemas.microsoft.com/office/drawing/2014/main" id="{2FD88165-BB85-52C0-53E6-E15CBBACBBBE}"/>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27100">
              <a:spcBef>
                <a:spcPct val="30000"/>
              </a:spcBef>
              <a:buChar char="•"/>
              <a:defRPr sz="1200">
                <a:solidFill>
                  <a:schemeClr val="tx1"/>
                </a:solidFill>
                <a:latin typeface="Times New Roman" panose="02020603050405020304" pitchFamily="18" charset="0"/>
              </a:defRPr>
            </a:lvl1pPr>
            <a:lvl2pPr marL="742950" indent="-285750" defTabSz="927100">
              <a:spcBef>
                <a:spcPct val="30000"/>
              </a:spcBef>
              <a:defRPr sz="1200">
                <a:solidFill>
                  <a:schemeClr val="tx1"/>
                </a:solidFill>
                <a:latin typeface="Times New Roman" panose="02020603050405020304" pitchFamily="18" charset="0"/>
              </a:defRPr>
            </a:lvl2pPr>
            <a:lvl3pPr marL="1143000" indent="-228600" defTabSz="927100">
              <a:spcBef>
                <a:spcPct val="30000"/>
              </a:spcBef>
              <a:defRPr sz="1200">
                <a:solidFill>
                  <a:schemeClr val="tx1"/>
                </a:solidFill>
                <a:latin typeface="Times New Roman" panose="02020603050405020304" pitchFamily="18" charset="0"/>
              </a:defRPr>
            </a:lvl3pPr>
            <a:lvl4pPr marL="1600200" indent="-228600" defTabSz="927100">
              <a:spcBef>
                <a:spcPct val="30000"/>
              </a:spcBef>
              <a:defRPr sz="1200">
                <a:solidFill>
                  <a:schemeClr val="tx1"/>
                </a:solidFill>
                <a:latin typeface="Times New Roman" panose="02020603050405020304" pitchFamily="18" charset="0"/>
              </a:defRPr>
            </a:lvl4pPr>
            <a:lvl5pPr marL="2057400" indent="-228600" defTabSz="927100">
              <a:spcBef>
                <a:spcPct val="30000"/>
              </a:spcBef>
              <a:defRPr sz="1200">
                <a:solidFill>
                  <a:schemeClr val="tx1"/>
                </a:solidFill>
                <a:latin typeface="Times New Roman" panose="02020603050405020304" pitchFamily="18" charset="0"/>
              </a:defRPr>
            </a:lvl5pPr>
            <a:lvl6pPr marL="2514600" indent="-228600" defTabSz="9271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271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271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271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buFontTx/>
              <a:buNone/>
            </a:pPr>
            <a:fld id="{8CD1B8C6-275E-4E5B-BBD4-D6FBC88666BE}" type="slidenum">
              <a:rPr lang="en-US" altLang="en-US" smtClean="0"/>
              <a:pPr>
                <a:spcBef>
                  <a:spcPct val="0"/>
                </a:spcBef>
                <a:buFontTx/>
                <a:buNone/>
              </a:pPr>
              <a:t>39</a:t>
            </a:fld>
            <a:endParaRPr lang="en-US" altLang="en-US"/>
          </a:p>
        </p:txBody>
      </p:sp>
      <p:sp>
        <p:nvSpPr>
          <p:cNvPr id="80901" name="Rectangle 2">
            <a:extLst>
              <a:ext uri="{FF2B5EF4-FFF2-40B4-BE49-F238E27FC236}">
                <a16:creationId xmlns:a16="http://schemas.microsoft.com/office/drawing/2014/main" id="{E6F953A7-3F6D-4A00-8A80-B6C6A28EB7D4}"/>
              </a:ext>
            </a:extLst>
          </p:cNvPr>
          <p:cNvSpPr>
            <a:spLocks noChangeArrowheads="1" noTextEdit="1"/>
          </p:cNvSpPr>
          <p:nvPr>
            <p:ph type="sldImg"/>
          </p:nvPr>
        </p:nvSpPr>
        <p:spPr/>
      </p:sp>
      <p:sp>
        <p:nvSpPr>
          <p:cNvPr id="80902" name="Rectangle 3">
            <a:extLst>
              <a:ext uri="{FF2B5EF4-FFF2-40B4-BE49-F238E27FC236}">
                <a16:creationId xmlns:a16="http://schemas.microsoft.com/office/drawing/2014/main" id="{66316759-6F6C-F2BE-2EC1-05D3C49457B3}"/>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tLang="en-US"/>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Rectangle 2">
            <a:extLst>
              <a:ext uri="{FF2B5EF4-FFF2-40B4-BE49-F238E27FC236}">
                <a16:creationId xmlns:a16="http://schemas.microsoft.com/office/drawing/2014/main" id="{963EA56D-E4EC-979B-670C-59BD2280A626}"/>
              </a:ext>
            </a:extLst>
          </p:cNvPr>
          <p:cNvSpPr>
            <a:spLocks noGrp="1" noChangeArrowheads="1"/>
          </p:cNvSpPr>
          <p:nvPr>
            <p:ph type="hdr" sz="quarter"/>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27100">
              <a:spcBef>
                <a:spcPct val="30000"/>
              </a:spcBef>
              <a:buChar char="•"/>
              <a:defRPr sz="1200">
                <a:solidFill>
                  <a:schemeClr val="tx1"/>
                </a:solidFill>
                <a:latin typeface="Times New Roman" panose="02020603050405020304" pitchFamily="18" charset="0"/>
              </a:defRPr>
            </a:lvl1pPr>
            <a:lvl2pPr marL="742950" indent="-285750" defTabSz="927100">
              <a:spcBef>
                <a:spcPct val="30000"/>
              </a:spcBef>
              <a:defRPr sz="1200">
                <a:solidFill>
                  <a:schemeClr val="tx1"/>
                </a:solidFill>
                <a:latin typeface="Times New Roman" panose="02020603050405020304" pitchFamily="18" charset="0"/>
              </a:defRPr>
            </a:lvl2pPr>
            <a:lvl3pPr marL="1143000" indent="-228600" defTabSz="927100">
              <a:spcBef>
                <a:spcPct val="30000"/>
              </a:spcBef>
              <a:defRPr sz="1200">
                <a:solidFill>
                  <a:schemeClr val="tx1"/>
                </a:solidFill>
                <a:latin typeface="Times New Roman" panose="02020603050405020304" pitchFamily="18" charset="0"/>
              </a:defRPr>
            </a:lvl3pPr>
            <a:lvl4pPr marL="1600200" indent="-228600" defTabSz="927100">
              <a:spcBef>
                <a:spcPct val="30000"/>
              </a:spcBef>
              <a:defRPr sz="1200">
                <a:solidFill>
                  <a:schemeClr val="tx1"/>
                </a:solidFill>
                <a:latin typeface="Times New Roman" panose="02020603050405020304" pitchFamily="18" charset="0"/>
              </a:defRPr>
            </a:lvl4pPr>
            <a:lvl5pPr marL="2057400" indent="-228600" defTabSz="927100">
              <a:spcBef>
                <a:spcPct val="30000"/>
              </a:spcBef>
              <a:defRPr sz="1200">
                <a:solidFill>
                  <a:schemeClr val="tx1"/>
                </a:solidFill>
                <a:latin typeface="Times New Roman" panose="02020603050405020304" pitchFamily="18" charset="0"/>
              </a:defRPr>
            </a:lvl5pPr>
            <a:lvl6pPr marL="2514600" indent="-228600" defTabSz="9271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271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271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271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buFontTx/>
              <a:buNone/>
            </a:pPr>
            <a:r>
              <a:rPr lang="en-US" altLang="en-US"/>
              <a:t>Intro to Programming</a:t>
            </a:r>
          </a:p>
        </p:txBody>
      </p:sp>
      <p:sp>
        <p:nvSpPr>
          <p:cNvPr id="82947" name="Rectangle 6">
            <a:extLst>
              <a:ext uri="{FF2B5EF4-FFF2-40B4-BE49-F238E27FC236}">
                <a16:creationId xmlns:a16="http://schemas.microsoft.com/office/drawing/2014/main" id="{FDD20AD8-E32A-464A-1704-073C3B3F0B1A}"/>
              </a:ext>
            </a:extLst>
          </p:cNvPr>
          <p:cNvSpPr>
            <a:spLocks noGrp="1" noChangeArrowheads="1"/>
          </p:cNvSpPr>
          <p:nvPr>
            <p:ph type="ftr" sz="quarter" idx="4"/>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27100">
              <a:spcBef>
                <a:spcPct val="30000"/>
              </a:spcBef>
              <a:buChar char="•"/>
              <a:defRPr sz="1200">
                <a:solidFill>
                  <a:schemeClr val="tx1"/>
                </a:solidFill>
                <a:latin typeface="Times New Roman" panose="02020603050405020304" pitchFamily="18" charset="0"/>
              </a:defRPr>
            </a:lvl1pPr>
            <a:lvl2pPr marL="742950" indent="-285750" defTabSz="927100">
              <a:spcBef>
                <a:spcPct val="30000"/>
              </a:spcBef>
              <a:defRPr sz="1200">
                <a:solidFill>
                  <a:schemeClr val="tx1"/>
                </a:solidFill>
                <a:latin typeface="Times New Roman" panose="02020603050405020304" pitchFamily="18" charset="0"/>
              </a:defRPr>
            </a:lvl2pPr>
            <a:lvl3pPr marL="1143000" indent="-228600" defTabSz="927100">
              <a:spcBef>
                <a:spcPct val="30000"/>
              </a:spcBef>
              <a:defRPr sz="1200">
                <a:solidFill>
                  <a:schemeClr val="tx1"/>
                </a:solidFill>
                <a:latin typeface="Times New Roman" panose="02020603050405020304" pitchFamily="18" charset="0"/>
              </a:defRPr>
            </a:lvl3pPr>
            <a:lvl4pPr marL="1600200" indent="-228600" defTabSz="927100">
              <a:spcBef>
                <a:spcPct val="30000"/>
              </a:spcBef>
              <a:defRPr sz="1200">
                <a:solidFill>
                  <a:schemeClr val="tx1"/>
                </a:solidFill>
                <a:latin typeface="Times New Roman" panose="02020603050405020304" pitchFamily="18" charset="0"/>
              </a:defRPr>
            </a:lvl4pPr>
            <a:lvl5pPr marL="2057400" indent="-228600" defTabSz="927100">
              <a:spcBef>
                <a:spcPct val="30000"/>
              </a:spcBef>
              <a:defRPr sz="1200">
                <a:solidFill>
                  <a:schemeClr val="tx1"/>
                </a:solidFill>
                <a:latin typeface="Times New Roman" panose="02020603050405020304" pitchFamily="18" charset="0"/>
              </a:defRPr>
            </a:lvl5pPr>
            <a:lvl6pPr marL="2514600" indent="-228600" defTabSz="9271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271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271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271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buFontTx/>
              <a:buNone/>
            </a:pPr>
            <a:r>
              <a:rPr lang="en-US" altLang="en-US" sz="1000"/>
              <a:t>Introduction to Programming</a:t>
            </a:r>
          </a:p>
          <a:p>
            <a:pPr>
              <a:spcBef>
                <a:spcPct val="0"/>
              </a:spcBef>
              <a:buFontTx/>
              <a:buNone/>
            </a:pPr>
            <a:r>
              <a:rPr lang="en-US" altLang="en-US" sz="1000"/>
              <a:t>© Copyright 1999-2001 GTRC</a:t>
            </a:r>
          </a:p>
        </p:txBody>
      </p:sp>
      <p:sp>
        <p:nvSpPr>
          <p:cNvPr id="82948" name="Rectangle 7">
            <a:extLst>
              <a:ext uri="{FF2B5EF4-FFF2-40B4-BE49-F238E27FC236}">
                <a16:creationId xmlns:a16="http://schemas.microsoft.com/office/drawing/2014/main" id="{758DA906-AE5C-6CE5-99D3-B5FC7B945ACF}"/>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27100">
              <a:spcBef>
                <a:spcPct val="30000"/>
              </a:spcBef>
              <a:buChar char="•"/>
              <a:defRPr sz="1200">
                <a:solidFill>
                  <a:schemeClr val="tx1"/>
                </a:solidFill>
                <a:latin typeface="Times New Roman" panose="02020603050405020304" pitchFamily="18" charset="0"/>
              </a:defRPr>
            </a:lvl1pPr>
            <a:lvl2pPr marL="742950" indent="-285750" defTabSz="927100">
              <a:spcBef>
                <a:spcPct val="30000"/>
              </a:spcBef>
              <a:defRPr sz="1200">
                <a:solidFill>
                  <a:schemeClr val="tx1"/>
                </a:solidFill>
                <a:latin typeface="Times New Roman" panose="02020603050405020304" pitchFamily="18" charset="0"/>
              </a:defRPr>
            </a:lvl2pPr>
            <a:lvl3pPr marL="1143000" indent="-228600" defTabSz="927100">
              <a:spcBef>
                <a:spcPct val="30000"/>
              </a:spcBef>
              <a:defRPr sz="1200">
                <a:solidFill>
                  <a:schemeClr val="tx1"/>
                </a:solidFill>
                <a:latin typeface="Times New Roman" panose="02020603050405020304" pitchFamily="18" charset="0"/>
              </a:defRPr>
            </a:lvl3pPr>
            <a:lvl4pPr marL="1600200" indent="-228600" defTabSz="927100">
              <a:spcBef>
                <a:spcPct val="30000"/>
              </a:spcBef>
              <a:defRPr sz="1200">
                <a:solidFill>
                  <a:schemeClr val="tx1"/>
                </a:solidFill>
                <a:latin typeface="Times New Roman" panose="02020603050405020304" pitchFamily="18" charset="0"/>
              </a:defRPr>
            </a:lvl4pPr>
            <a:lvl5pPr marL="2057400" indent="-228600" defTabSz="927100">
              <a:spcBef>
                <a:spcPct val="30000"/>
              </a:spcBef>
              <a:defRPr sz="1200">
                <a:solidFill>
                  <a:schemeClr val="tx1"/>
                </a:solidFill>
                <a:latin typeface="Times New Roman" panose="02020603050405020304" pitchFamily="18" charset="0"/>
              </a:defRPr>
            </a:lvl5pPr>
            <a:lvl6pPr marL="2514600" indent="-228600" defTabSz="9271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271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271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271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buFontTx/>
              <a:buNone/>
            </a:pPr>
            <a:fld id="{B6A804E2-2A7A-4A56-B4A1-21C6840A3785}" type="slidenum">
              <a:rPr lang="en-US" altLang="en-US" smtClean="0"/>
              <a:pPr>
                <a:spcBef>
                  <a:spcPct val="0"/>
                </a:spcBef>
                <a:buFontTx/>
                <a:buNone/>
              </a:pPr>
              <a:t>40</a:t>
            </a:fld>
            <a:endParaRPr lang="en-US" altLang="en-US"/>
          </a:p>
        </p:txBody>
      </p:sp>
      <p:sp>
        <p:nvSpPr>
          <p:cNvPr id="82949" name="Rectangle 2">
            <a:extLst>
              <a:ext uri="{FF2B5EF4-FFF2-40B4-BE49-F238E27FC236}">
                <a16:creationId xmlns:a16="http://schemas.microsoft.com/office/drawing/2014/main" id="{BC475D3B-0F47-148B-8040-6301C1587139}"/>
              </a:ext>
            </a:extLst>
          </p:cNvPr>
          <p:cNvSpPr>
            <a:spLocks noChangeArrowheads="1" noTextEdit="1"/>
          </p:cNvSpPr>
          <p:nvPr>
            <p:ph type="sldImg"/>
          </p:nvPr>
        </p:nvSpPr>
        <p:spPr/>
      </p:sp>
      <p:sp>
        <p:nvSpPr>
          <p:cNvPr id="82950" name="Rectangle 3">
            <a:extLst>
              <a:ext uri="{FF2B5EF4-FFF2-40B4-BE49-F238E27FC236}">
                <a16:creationId xmlns:a16="http://schemas.microsoft.com/office/drawing/2014/main" id="{4681EA9F-4462-0FF4-985C-7E720F0BE85C}"/>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a:extLst>
              <a:ext uri="{FF2B5EF4-FFF2-40B4-BE49-F238E27FC236}">
                <a16:creationId xmlns:a16="http://schemas.microsoft.com/office/drawing/2014/main" id="{A1CDBE34-A486-BEF0-C389-072A8F09A45F}"/>
              </a:ext>
            </a:extLst>
          </p:cNvPr>
          <p:cNvSpPr>
            <a:spLocks noGrp="1" noChangeArrowheads="1"/>
          </p:cNvSpPr>
          <p:nvPr>
            <p:ph type="hdr" sz="quarter"/>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27100">
              <a:spcBef>
                <a:spcPct val="30000"/>
              </a:spcBef>
              <a:buChar char="•"/>
              <a:defRPr sz="1200">
                <a:solidFill>
                  <a:schemeClr val="tx1"/>
                </a:solidFill>
                <a:latin typeface="Times New Roman" panose="02020603050405020304" pitchFamily="18" charset="0"/>
              </a:defRPr>
            </a:lvl1pPr>
            <a:lvl2pPr marL="742950" indent="-285750" defTabSz="927100">
              <a:spcBef>
                <a:spcPct val="30000"/>
              </a:spcBef>
              <a:defRPr sz="1200">
                <a:solidFill>
                  <a:schemeClr val="tx1"/>
                </a:solidFill>
                <a:latin typeface="Times New Roman" panose="02020603050405020304" pitchFamily="18" charset="0"/>
              </a:defRPr>
            </a:lvl2pPr>
            <a:lvl3pPr marL="1143000" indent="-228600" defTabSz="927100">
              <a:spcBef>
                <a:spcPct val="30000"/>
              </a:spcBef>
              <a:defRPr sz="1200">
                <a:solidFill>
                  <a:schemeClr val="tx1"/>
                </a:solidFill>
                <a:latin typeface="Times New Roman" panose="02020603050405020304" pitchFamily="18" charset="0"/>
              </a:defRPr>
            </a:lvl3pPr>
            <a:lvl4pPr marL="1600200" indent="-228600" defTabSz="927100">
              <a:spcBef>
                <a:spcPct val="30000"/>
              </a:spcBef>
              <a:defRPr sz="1200">
                <a:solidFill>
                  <a:schemeClr val="tx1"/>
                </a:solidFill>
                <a:latin typeface="Times New Roman" panose="02020603050405020304" pitchFamily="18" charset="0"/>
              </a:defRPr>
            </a:lvl4pPr>
            <a:lvl5pPr marL="2057400" indent="-228600" defTabSz="927100">
              <a:spcBef>
                <a:spcPct val="30000"/>
              </a:spcBef>
              <a:defRPr sz="1200">
                <a:solidFill>
                  <a:schemeClr val="tx1"/>
                </a:solidFill>
                <a:latin typeface="Times New Roman" panose="02020603050405020304" pitchFamily="18" charset="0"/>
              </a:defRPr>
            </a:lvl5pPr>
            <a:lvl6pPr marL="2514600" indent="-228600" defTabSz="9271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271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271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271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buFontTx/>
              <a:buNone/>
            </a:pPr>
            <a:r>
              <a:rPr lang="en-US" altLang="en-US"/>
              <a:t>Intro to Programming</a:t>
            </a:r>
          </a:p>
        </p:txBody>
      </p:sp>
      <p:sp>
        <p:nvSpPr>
          <p:cNvPr id="10243" name="Rectangle 6">
            <a:extLst>
              <a:ext uri="{FF2B5EF4-FFF2-40B4-BE49-F238E27FC236}">
                <a16:creationId xmlns:a16="http://schemas.microsoft.com/office/drawing/2014/main" id="{2F7D525D-64B3-35E9-84C9-DBDC33C95DFB}"/>
              </a:ext>
            </a:extLst>
          </p:cNvPr>
          <p:cNvSpPr>
            <a:spLocks noGrp="1" noChangeArrowheads="1"/>
          </p:cNvSpPr>
          <p:nvPr>
            <p:ph type="ftr" sz="quarter" idx="4"/>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27100">
              <a:spcBef>
                <a:spcPct val="30000"/>
              </a:spcBef>
              <a:buChar char="•"/>
              <a:defRPr sz="1200">
                <a:solidFill>
                  <a:schemeClr val="tx1"/>
                </a:solidFill>
                <a:latin typeface="Times New Roman" panose="02020603050405020304" pitchFamily="18" charset="0"/>
              </a:defRPr>
            </a:lvl1pPr>
            <a:lvl2pPr marL="742950" indent="-285750" defTabSz="927100">
              <a:spcBef>
                <a:spcPct val="30000"/>
              </a:spcBef>
              <a:defRPr sz="1200">
                <a:solidFill>
                  <a:schemeClr val="tx1"/>
                </a:solidFill>
                <a:latin typeface="Times New Roman" panose="02020603050405020304" pitchFamily="18" charset="0"/>
              </a:defRPr>
            </a:lvl2pPr>
            <a:lvl3pPr marL="1143000" indent="-228600" defTabSz="927100">
              <a:spcBef>
                <a:spcPct val="30000"/>
              </a:spcBef>
              <a:defRPr sz="1200">
                <a:solidFill>
                  <a:schemeClr val="tx1"/>
                </a:solidFill>
                <a:latin typeface="Times New Roman" panose="02020603050405020304" pitchFamily="18" charset="0"/>
              </a:defRPr>
            </a:lvl3pPr>
            <a:lvl4pPr marL="1600200" indent="-228600" defTabSz="927100">
              <a:spcBef>
                <a:spcPct val="30000"/>
              </a:spcBef>
              <a:defRPr sz="1200">
                <a:solidFill>
                  <a:schemeClr val="tx1"/>
                </a:solidFill>
                <a:latin typeface="Times New Roman" panose="02020603050405020304" pitchFamily="18" charset="0"/>
              </a:defRPr>
            </a:lvl4pPr>
            <a:lvl5pPr marL="2057400" indent="-228600" defTabSz="927100">
              <a:spcBef>
                <a:spcPct val="30000"/>
              </a:spcBef>
              <a:defRPr sz="1200">
                <a:solidFill>
                  <a:schemeClr val="tx1"/>
                </a:solidFill>
                <a:latin typeface="Times New Roman" panose="02020603050405020304" pitchFamily="18" charset="0"/>
              </a:defRPr>
            </a:lvl5pPr>
            <a:lvl6pPr marL="2514600" indent="-228600" defTabSz="9271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271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271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271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buFontTx/>
              <a:buNone/>
            </a:pPr>
            <a:r>
              <a:rPr lang="en-US" altLang="en-US" sz="1000"/>
              <a:t>Introduction to Programming</a:t>
            </a:r>
          </a:p>
          <a:p>
            <a:pPr>
              <a:spcBef>
                <a:spcPct val="0"/>
              </a:spcBef>
              <a:buFontTx/>
              <a:buNone/>
            </a:pPr>
            <a:r>
              <a:rPr lang="en-US" altLang="en-US" sz="1000"/>
              <a:t>© Copyright 1999-2001 GTRC</a:t>
            </a:r>
          </a:p>
        </p:txBody>
      </p:sp>
      <p:sp>
        <p:nvSpPr>
          <p:cNvPr id="10244" name="Rectangle 7">
            <a:extLst>
              <a:ext uri="{FF2B5EF4-FFF2-40B4-BE49-F238E27FC236}">
                <a16:creationId xmlns:a16="http://schemas.microsoft.com/office/drawing/2014/main" id="{CD7717B7-9CF8-6D77-EB1B-52F171682462}"/>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27100">
              <a:spcBef>
                <a:spcPct val="30000"/>
              </a:spcBef>
              <a:buChar char="•"/>
              <a:defRPr sz="1200">
                <a:solidFill>
                  <a:schemeClr val="tx1"/>
                </a:solidFill>
                <a:latin typeface="Times New Roman" panose="02020603050405020304" pitchFamily="18" charset="0"/>
              </a:defRPr>
            </a:lvl1pPr>
            <a:lvl2pPr marL="742950" indent="-285750" defTabSz="927100">
              <a:spcBef>
                <a:spcPct val="30000"/>
              </a:spcBef>
              <a:defRPr sz="1200">
                <a:solidFill>
                  <a:schemeClr val="tx1"/>
                </a:solidFill>
                <a:latin typeface="Times New Roman" panose="02020603050405020304" pitchFamily="18" charset="0"/>
              </a:defRPr>
            </a:lvl2pPr>
            <a:lvl3pPr marL="1143000" indent="-228600" defTabSz="927100">
              <a:spcBef>
                <a:spcPct val="30000"/>
              </a:spcBef>
              <a:defRPr sz="1200">
                <a:solidFill>
                  <a:schemeClr val="tx1"/>
                </a:solidFill>
                <a:latin typeface="Times New Roman" panose="02020603050405020304" pitchFamily="18" charset="0"/>
              </a:defRPr>
            </a:lvl3pPr>
            <a:lvl4pPr marL="1600200" indent="-228600" defTabSz="927100">
              <a:spcBef>
                <a:spcPct val="30000"/>
              </a:spcBef>
              <a:defRPr sz="1200">
                <a:solidFill>
                  <a:schemeClr val="tx1"/>
                </a:solidFill>
                <a:latin typeface="Times New Roman" panose="02020603050405020304" pitchFamily="18" charset="0"/>
              </a:defRPr>
            </a:lvl4pPr>
            <a:lvl5pPr marL="2057400" indent="-228600" defTabSz="927100">
              <a:spcBef>
                <a:spcPct val="30000"/>
              </a:spcBef>
              <a:defRPr sz="1200">
                <a:solidFill>
                  <a:schemeClr val="tx1"/>
                </a:solidFill>
                <a:latin typeface="Times New Roman" panose="02020603050405020304" pitchFamily="18" charset="0"/>
              </a:defRPr>
            </a:lvl5pPr>
            <a:lvl6pPr marL="2514600" indent="-228600" defTabSz="9271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271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271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271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buFontTx/>
              <a:buNone/>
            </a:pPr>
            <a:fld id="{1E4F70A3-2E58-426E-8E86-647EB522E4CF}" type="slidenum">
              <a:rPr lang="en-US" altLang="en-US" smtClean="0"/>
              <a:pPr>
                <a:spcBef>
                  <a:spcPct val="0"/>
                </a:spcBef>
                <a:buFontTx/>
                <a:buNone/>
              </a:pPr>
              <a:t>4</a:t>
            </a:fld>
            <a:endParaRPr lang="en-US" altLang="en-US"/>
          </a:p>
        </p:txBody>
      </p:sp>
      <p:sp>
        <p:nvSpPr>
          <p:cNvPr id="10245" name="Rectangle 2">
            <a:extLst>
              <a:ext uri="{FF2B5EF4-FFF2-40B4-BE49-F238E27FC236}">
                <a16:creationId xmlns:a16="http://schemas.microsoft.com/office/drawing/2014/main" id="{2A47DABF-51A9-66E7-D685-FB96D95F403C}"/>
              </a:ext>
            </a:extLst>
          </p:cNvPr>
          <p:cNvSpPr>
            <a:spLocks noChangeArrowheads="1" noTextEdit="1"/>
          </p:cNvSpPr>
          <p:nvPr>
            <p:ph type="sldImg"/>
          </p:nvPr>
        </p:nvSpPr>
        <p:spPr>
          <a:xfrm>
            <a:off x="728663" y="514350"/>
            <a:ext cx="5360987" cy="4021138"/>
          </a:xfrm>
        </p:spPr>
      </p:sp>
      <p:sp>
        <p:nvSpPr>
          <p:cNvPr id="10246" name="Rectangle 3">
            <a:extLst>
              <a:ext uri="{FF2B5EF4-FFF2-40B4-BE49-F238E27FC236}">
                <a16:creationId xmlns:a16="http://schemas.microsoft.com/office/drawing/2014/main" id="{3C4E7B6C-02C2-4E40-5D94-61EAD70C15FA}"/>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en-US" altLang="en-US"/>
              <a:t>Of course there are many “gray areas” in applying the chart above; fine lines and absolute definitions are seldom found in computing</a:t>
            </a:r>
          </a:p>
          <a:p>
            <a:endParaRPr lang="en-US" altLang="en-US"/>
          </a:p>
          <a:p>
            <a:r>
              <a:rPr lang="en-US" altLang="en-US"/>
              <a:t>Frustrating, but true: You’ll note that the upper layers of our terminology model are rather far-removed from the digital logic components and laws of physics that dictate them. Rather than being a result of some fundamental law of nature, these upper layers are of strictly human invention, and as such, are rather arbitrary implementations of </a:t>
            </a:r>
            <a:r>
              <a:rPr lang="en-US" altLang="en-US" b="1"/>
              <a:t>one</a:t>
            </a:r>
            <a:r>
              <a:rPr lang="en-US" altLang="en-US"/>
              <a:t> possible way of building computer systems. This means that often the answer to the question “Why?” is just “Because.” Any further elaboration is a history lesson instead of the exposition of fundamental truths! </a:t>
            </a:r>
          </a:p>
          <a:p>
            <a:endParaRPr lang="en-US" altLang="en-US"/>
          </a:p>
          <a:p>
            <a:r>
              <a:rPr lang="en-US" altLang="en-US"/>
              <a:t>Because the details of the upper layers are rather arbitrary, you shouldn’t put too much stock in them. The so-called “religious wars” over over serious issues like the choice of slashes over hyphens and forward slashes over backward slashes are a rather pathetic waste of time, although perhaps they do keep small minds occupied and out of trouble.</a:t>
            </a:r>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Rectangle 2">
            <a:extLst>
              <a:ext uri="{FF2B5EF4-FFF2-40B4-BE49-F238E27FC236}">
                <a16:creationId xmlns:a16="http://schemas.microsoft.com/office/drawing/2014/main" id="{28FEFBCE-7874-C302-9C9F-EE2B900B4CFF}"/>
              </a:ext>
            </a:extLst>
          </p:cNvPr>
          <p:cNvSpPr>
            <a:spLocks noGrp="1" noChangeArrowheads="1"/>
          </p:cNvSpPr>
          <p:nvPr>
            <p:ph type="hdr" sz="quarter"/>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27100">
              <a:spcBef>
                <a:spcPct val="30000"/>
              </a:spcBef>
              <a:buChar char="•"/>
              <a:defRPr sz="1200">
                <a:solidFill>
                  <a:schemeClr val="tx1"/>
                </a:solidFill>
                <a:latin typeface="Times New Roman" panose="02020603050405020304" pitchFamily="18" charset="0"/>
              </a:defRPr>
            </a:lvl1pPr>
            <a:lvl2pPr marL="742950" indent="-285750" defTabSz="927100">
              <a:spcBef>
                <a:spcPct val="30000"/>
              </a:spcBef>
              <a:defRPr sz="1200">
                <a:solidFill>
                  <a:schemeClr val="tx1"/>
                </a:solidFill>
                <a:latin typeface="Times New Roman" panose="02020603050405020304" pitchFamily="18" charset="0"/>
              </a:defRPr>
            </a:lvl2pPr>
            <a:lvl3pPr marL="1143000" indent="-228600" defTabSz="927100">
              <a:spcBef>
                <a:spcPct val="30000"/>
              </a:spcBef>
              <a:defRPr sz="1200">
                <a:solidFill>
                  <a:schemeClr val="tx1"/>
                </a:solidFill>
                <a:latin typeface="Times New Roman" panose="02020603050405020304" pitchFamily="18" charset="0"/>
              </a:defRPr>
            </a:lvl3pPr>
            <a:lvl4pPr marL="1600200" indent="-228600" defTabSz="927100">
              <a:spcBef>
                <a:spcPct val="30000"/>
              </a:spcBef>
              <a:defRPr sz="1200">
                <a:solidFill>
                  <a:schemeClr val="tx1"/>
                </a:solidFill>
                <a:latin typeface="Times New Roman" panose="02020603050405020304" pitchFamily="18" charset="0"/>
              </a:defRPr>
            </a:lvl4pPr>
            <a:lvl5pPr marL="2057400" indent="-228600" defTabSz="927100">
              <a:spcBef>
                <a:spcPct val="30000"/>
              </a:spcBef>
              <a:defRPr sz="1200">
                <a:solidFill>
                  <a:schemeClr val="tx1"/>
                </a:solidFill>
                <a:latin typeface="Times New Roman" panose="02020603050405020304" pitchFamily="18" charset="0"/>
              </a:defRPr>
            </a:lvl5pPr>
            <a:lvl6pPr marL="2514600" indent="-228600" defTabSz="9271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271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271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271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buFontTx/>
              <a:buNone/>
            </a:pPr>
            <a:r>
              <a:rPr lang="en-US" altLang="en-US"/>
              <a:t>Intro to Programming</a:t>
            </a:r>
          </a:p>
        </p:txBody>
      </p:sp>
      <p:sp>
        <p:nvSpPr>
          <p:cNvPr id="84995" name="Rectangle 6">
            <a:extLst>
              <a:ext uri="{FF2B5EF4-FFF2-40B4-BE49-F238E27FC236}">
                <a16:creationId xmlns:a16="http://schemas.microsoft.com/office/drawing/2014/main" id="{CCFE05F3-F040-A47E-0194-B0A7250D29EE}"/>
              </a:ext>
            </a:extLst>
          </p:cNvPr>
          <p:cNvSpPr>
            <a:spLocks noGrp="1" noChangeArrowheads="1"/>
          </p:cNvSpPr>
          <p:nvPr>
            <p:ph type="ftr" sz="quarter" idx="4"/>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27100">
              <a:spcBef>
                <a:spcPct val="30000"/>
              </a:spcBef>
              <a:buChar char="•"/>
              <a:defRPr sz="1200">
                <a:solidFill>
                  <a:schemeClr val="tx1"/>
                </a:solidFill>
                <a:latin typeface="Times New Roman" panose="02020603050405020304" pitchFamily="18" charset="0"/>
              </a:defRPr>
            </a:lvl1pPr>
            <a:lvl2pPr marL="742950" indent="-285750" defTabSz="927100">
              <a:spcBef>
                <a:spcPct val="30000"/>
              </a:spcBef>
              <a:defRPr sz="1200">
                <a:solidFill>
                  <a:schemeClr val="tx1"/>
                </a:solidFill>
                <a:latin typeface="Times New Roman" panose="02020603050405020304" pitchFamily="18" charset="0"/>
              </a:defRPr>
            </a:lvl2pPr>
            <a:lvl3pPr marL="1143000" indent="-228600" defTabSz="927100">
              <a:spcBef>
                <a:spcPct val="30000"/>
              </a:spcBef>
              <a:defRPr sz="1200">
                <a:solidFill>
                  <a:schemeClr val="tx1"/>
                </a:solidFill>
                <a:latin typeface="Times New Roman" panose="02020603050405020304" pitchFamily="18" charset="0"/>
              </a:defRPr>
            </a:lvl3pPr>
            <a:lvl4pPr marL="1600200" indent="-228600" defTabSz="927100">
              <a:spcBef>
                <a:spcPct val="30000"/>
              </a:spcBef>
              <a:defRPr sz="1200">
                <a:solidFill>
                  <a:schemeClr val="tx1"/>
                </a:solidFill>
                <a:latin typeface="Times New Roman" panose="02020603050405020304" pitchFamily="18" charset="0"/>
              </a:defRPr>
            </a:lvl4pPr>
            <a:lvl5pPr marL="2057400" indent="-228600" defTabSz="927100">
              <a:spcBef>
                <a:spcPct val="30000"/>
              </a:spcBef>
              <a:defRPr sz="1200">
                <a:solidFill>
                  <a:schemeClr val="tx1"/>
                </a:solidFill>
                <a:latin typeface="Times New Roman" panose="02020603050405020304" pitchFamily="18" charset="0"/>
              </a:defRPr>
            </a:lvl5pPr>
            <a:lvl6pPr marL="2514600" indent="-228600" defTabSz="9271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271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271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271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buFontTx/>
              <a:buNone/>
            </a:pPr>
            <a:r>
              <a:rPr lang="en-US" altLang="en-US" sz="1000"/>
              <a:t>Introduction to Programming</a:t>
            </a:r>
          </a:p>
          <a:p>
            <a:pPr>
              <a:spcBef>
                <a:spcPct val="0"/>
              </a:spcBef>
              <a:buFontTx/>
              <a:buNone/>
            </a:pPr>
            <a:r>
              <a:rPr lang="en-US" altLang="en-US" sz="1000"/>
              <a:t>© Copyright 1999-2001 GTRC</a:t>
            </a:r>
          </a:p>
        </p:txBody>
      </p:sp>
      <p:sp>
        <p:nvSpPr>
          <p:cNvPr id="84996" name="Rectangle 7">
            <a:extLst>
              <a:ext uri="{FF2B5EF4-FFF2-40B4-BE49-F238E27FC236}">
                <a16:creationId xmlns:a16="http://schemas.microsoft.com/office/drawing/2014/main" id="{CDDE7625-8446-6226-1A90-D1AF6ACC8392}"/>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27100">
              <a:spcBef>
                <a:spcPct val="30000"/>
              </a:spcBef>
              <a:buChar char="•"/>
              <a:defRPr sz="1200">
                <a:solidFill>
                  <a:schemeClr val="tx1"/>
                </a:solidFill>
                <a:latin typeface="Times New Roman" panose="02020603050405020304" pitchFamily="18" charset="0"/>
              </a:defRPr>
            </a:lvl1pPr>
            <a:lvl2pPr marL="742950" indent="-285750" defTabSz="927100">
              <a:spcBef>
                <a:spcPct val="30000"/>
              </a:spcBef>
              <a:defRPr sz="1200">
                <a:solidFill>
                  <a:schemeClr val="tx1"/>
                </a:solidFill>
                <a:latin typeface="Times New Roman" panose="02020603050405020304" pitchFamily="18" charset="0"/>
              </a:defRPr>
            </a:lvl2pPr>
            <a:lvl3pPr marL="1143000" indent="-228600" defTabSz="927100">
              <a:spcBef>
                <a:spcPct val="30000"/>
              </a:spcBef>
              <a:defRPr sz="1200">
                <a:solidFill>
                  <a:schemeClr val="tx1"/>
                </a:solidFill>
                <a:latin typeface="Times New Roman" panose="02020603050405020304" pitchFamily="18" charset="0"/>
              </a:defRPr>
            </a:lvl3pPr>
            <a:lvl4pPr marL="1600200" indent="-228600" defTabSz="927100">
              <a:spcBef>
                <a:spcPct val="30000"/>
              </a:spcBef>
              <a:defRPr sz="1200">
                <a:solidFill>
                  <a:schemeClr val="tx1"/>
                </a:solidFill>
                <a:latin typeface="Times New Roman" panose="02020603050405020304" pitchFamily="18" charset="0"/>
              </a:defRPr>
            </a:lvl4pPr>
            <a:lvl5pPr marL="2057400" indent="-228600" defTabSz="927100">
              <a:spcBef>
                <a:spcPct val="30000"/>
              </a:spcBef>
              <a:defRPr sz="1200">
                <a:solidFill>
                  <a:schemeClr val="tx1"/>
                </a:solidFill>
                <a:latin typeface="Times New Roman" panose="02020603050405020304" pitchFamily="18" charset="0"/>
              </a:defRPr>
            </a:lvl5pPr>
            <a:lvl6pPr marL="2514600" indent="-228600" defTabSz="9271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271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271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271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buFontTx/>
              <a:buNone/>
            </a:pPr>
            <a:fld id="{3AA6B6B6-00F3-4629-BE09-80CF359A1417}" type="slidenum">
              <a:rPr lang="en-US" altLang="en-US" smtClean="0"/>
              <a:pPr>
                <a:spcBef>
                  <a:spcPct val="0"/>
                </a:spcBef>
                <a:buFontTx/>
                <a:buNone/>
              </a:pPr>
              <a:t>41</a:t>
            </a:fld>
            <a:endParaRPr lang="en-US" altLang="en-US"/>
          </a:p>
        </p:txBody>
      </p:sp>
      <p:sp>
        <p:nvSpPr>
          <p:cNvPr id="84997" name="Rectangle 2">
            <a:extLst>
              <a:ext uri="{FF2B5EF4-FFF2-40B4-BE49-F238E27FC236}">
                <a16:creationId xmlns:a16="http://schemas.microsoft.com/office/drawing/2014/main" id="{C65DF498-5D15-8E06-DDCF-BED9D3F4EBDD}"/>
              </a:ext>
            </a:extLst>
          </p:cNvPr>
          <p:cNvSpPr>
            <a:spLocks noChangeArrowheads="1" noTextEdit="1"/>
          </p:cNvSpPr>
          <p:nvPr>
            <p:ph type="sldImg"/>
          </p:nvPr>
        </p:nvSpPr>
        <p:spPr/>
      </p:sp>
      <p:sp>
        <p:nvSpPr>
          <p:cNvPr id="84998" name="Rectangle 3">
            <a:extLst>
              <a:ext uri="{FF2B5EF4-FFF2-40B4-BE49-F238E27FC236}">
                <a16:creationId xmlns:a16="http://schemas.microsoft.com/office/drawing/2014/main" id="{333A0575-1DB7-8570-BB7C-BC375F3EBA9E}"/>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tLang="en-US"/>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Rectangle 2">
            <a:extLst>
              <a:ext uri="{FF2B5EF4-FFF2-40B4-BE49-F238E27FC236}">
                <a16:creationId xmlns:a16="http://schemas.microsoft.com/office/drawing/2014/main" id="{0C4C43B4-FE39-CD5C-50CA-1001980958FD}"/>
              </a:ext>
            </a:extLst>
          </p:cNvPr>
          <p:cNvSpPr>
            <a:spLocks noGrp="1" noChangeArrowheads="1"/>
          </p:cNvSpPr>
          <p:nvPr>
            <p:ph type="hdr" sz="quarter"/>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27100">
              <a:spcBef>
                <a:spcPct val="30000"/>
              </a:spcBef>
              <a:buChar char="•"/>
              <a:defRPr sz="1200">
                <a:solidFill>
                  <a:schemeClr val="tx1"/>
                </a:solidFill>
                <a:latin typeface="Times New Roman" panose="02020603050405020304" pitchFamily="18" charset="0"/>
              </a:defRPr>
            </a:lvl1pPr>
            <a:lvl2pPr marL="742950" indent="-285750" defTabSz="927100">
              <a:spcBef>
                <a:spcPct val="30000"/>
              </a:spcBef>
              <a:defRPr sz="1200">
                <a:solidFill>
                  <a:schemeClr val="tx1"/>
                </a:solidFill>
                <a:latin typeface="Times New Roman" panose="02020603050405020304" pitchFamily="18" charset="0"/>
              </a:defRPr>
            </a:lvl2pPr>
            <a:lvl3pPr marL="1143000" indent="-228600" defTabSz="927100">
              <a:spcBef>
                <a:spcPct val="30000"/>
              </a:spcBef>
              <a:defRPr sz="1200">
                <a:solidFill>
                  <a:schemeClr val="tx1"/>
                </a:solidFill>
                <a:latin typeface="Times New Roman" panose="02020603050405020304" pitchFamily="18" charset="0"/>
              </a:defRPr>
            </a:lvl3pPr>
            <a:lvl4pPr marL="1600200" indent="-228600" defTabSz="927100">
              <a:spcBef>
                <a:spcPct val="30000"/>
              </a:spcBef>
              <a:defRPr sz="1200">
                <a:solidFill>
                  <a:schemeClr val="tx1"/>
                </a:solidFill>
                <a:latin typeface="Times New Roman" panose="02020603050405020304" pitchFamily="18" charset="0"/>
              </a:defRPr>
            </a:lvl4pPr>
            <a:lvl5pPr marL="2057400" indent="-228600" defTabSz="927100">
              <a:spcBef>
                <a:spcPct val="30000"/>
              </a:spcBef>
              <a:defRPr sz="1200">
                <a:solidFill>
                  <a:schemeClr val="tx1"/>
                </a:solidFill>
                <a:latin typeface="Times New Roman" panose="02020603050405020304" pitchFamily="18" charset="0"/>
              </a:defRPr>
            </a:lvl5pPr>
            <a:lvl6pPr marL="2514600" indent="-228600" defTabSz="9271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271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271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271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buFontTx/>
              <a:buNone/>
            </a:pPr>
            <a:r>
              <a:rPr lang="en-US" altLang="en-US"/>
              <a:t>Intro to Programming</a:t>
            </a:r>
          </a:p>
        </p:txBody>
      </p:sp>
      <p:sp>
        <p:nvSpPr>
          <p:cNvPr id="87043" name="Rectangle 6">
            <a:extLst>
              <a:ext uri="{FF2B5EF4-FFF2-40B4-BE49-F238E27FC236}">
                <a16:creationId xmlns:a16="http://schemas.microsoft.com/office/drawing/2014/main" id="{ADF09ACB-52A3-43F7-06D0-6784D0DCF92E}"/>
              </a:ext>
            </a:extLst>
          </p:cNvPr>
          <p:cNvSpPr>
            <a:spLocks noGrp="1" noChangeArrowheads="1"/>
          </p:cNvSpPr>
          <p:nvPr>
            <p:ph type="ftr" sz="quarter" idx="4"/>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27100">
              <a:spcBef>
                <a:spcPct val="30000"/>
              </a:spcBef>
              <a:buChar char="•"/>
              <a:defRPr sz="1200">
                <a:solidFill>
                  <a:schemeClr val="tx1"/>
                </a:solidFill>
                <a:latin typeface="Times New Roman" panose="02020603050405020304" pitchFamily="18" charset="0"/>
              </a:defRPr>
            </a:lvl1pPr>
            <a:lvl2pPr marL="742950" indent="-285750" defTabSz="927100">
              <a:spcBef>
                <a:spcPct val="30000"/>
              </a:spcBef>
              <a:defRPr sz="1200">
                <a:solidFill>
                  <a:schemeClr val="tx1"/>
                </a:solidFill>
                <a:latin typeface="Times New Roman" panose="02020603050405020304" pitchFamily="18" charset="0"/>
              </a:defRPr>
            </a:lvl2pPr>
            <a:lvl3pPr marL="1143000" indent="-228600" defTabSz="927100">
              <a:spcBef>
                <a:spcPct val="30000"/>
              </a:spcBef>
              <a:defRPr sz="1200">
                <a:solidFill>
                  <a:schemeClr val="tx1"/>
                </a:solidFill>
                <a:latin typeface="Times New Roman" panose="02020603050405020304" pitchFamily="18" charset="0"/>
              </a:defRPr>
            </a:lvl3pPr>
            <a:lvl4pPr marL="1600200" indent="-228600" defTabSz="927100">
              <a:spcBef>
                <a:spcPct val="30000"/>
              </a:spcBef>
              <a:defRPr sz="1200">
                <a:solidFill>
                  <a:schemeClr val="tx1"/>
                </a:solidFill>
                <a:latin typeface="Times New Roman" panose="02020603050405020304" pitchFamily="18" charset="0"/>
              </a:defRPr>
            </a:lvl4pPr>
            <a:lvl5pPr marL="2057400" indent="-228600" defTabSz="927100">
              <a:spcBef>
                <a:spcPct val="30000"/>
              </a:spcBef>
              <a:defRPr sz="1200">
                <a:solidFill>
                  <a:schemeClr val="tx1"/>
                </a:solidFill>
                <a:latin typeface="Times New Roman" panose="02020603050405020304" pitchFamily="18" charset="0"/>
              </a:defRPr>
            </a:lvl5pPr>
            <a:lvl6pPr marL="2514600" indent="-228600" defTabSz="9271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271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271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271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buFontTx/>
              <a:buNone/>
            </a:pPr>
            <a:r>
              <a:rPr lang="en-US" altLang="en-US" sz="1000"/>
              <a:t>Introduction to Programming</a:t>
            </a:r>
          </a:p>
          <a:p>
            <a:pPr>
              <a:spcBef>
                <a:spcPct val="0"/>
              </a:spcBef>
              <a:buFontTx/>
              <a:buNone/>
            </a:pPr>
            <a:r>
              <a:rPr lang="en-US" altLang="en-US" sz="1000"/>
              <a:t>© Copyright 1999-2001 GTRC</a:t>
            </a:r>
          </a:p>
        </p:txBody>
      </p:sp>
      <p:sp>
        <p:nvSpPr>
          <p:cNvPr id="87044" name="Rectangle 7">
            <a:extLst>
              <a:ext uri="{FF2B5EF4-FFF2-40B4-BE49-F238E27FC236}">
                <a16:creationId xmlns:a16="http://schemas.microsoft.com/office/drawing/2014/main" id="{BDDBC0E3-B989-EF1E-EC5F-BC3AAD2F2969}"/>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27100">
              <a:spcBef>
                <a:spcPct val="30000"/>
              </a:spcBef>
              <a:buChar char="•"/>
              <a:defRPr sz="1200">
                <a:solidFill>
                  <a:schemeClr val="tx1"/>
                </a:solidFill>
                <a:latin typeface="Times New Roman" panose="02020603050405020304" pitchFamily="18" charset="0"/>
              </a:defRPr>
            </a:lvl1pPr>
            <a:lvl2pPr marL="742950" indent="-285750" defTabSz="927100">
              <a:spcBef>
                <a:spcPct val="30000"/>
              </a:spcBef>
              <a:defRPr sz="1200">
                <a:solidFill>
                  <a:schemeClr val="tx1"/>
                </a:solidFill>
                <a:latin typeface="Times New Roman" panose="02020603050405020304" pitchFamily="18" charset="0"/>
              </a:defRPr>
            </a:lvl2pPr>
            <a:lvl3pPr marL="1143000" indent="-228600" defTabSz="927100">
              <a:spcBef>
                <a:spcPct val="30000"/>
              </a:spcBef>
              <a:defRPr sz="1200">
                <a:solidFill>
                  <a:schemeClr val="tx1"/>
                </a:solidFill>
                <a:latin typeface="Times New Roman" panose="02020603050405020304" pitchFamily="18" charset="0"/>
              </a:defRPr>
            </a:lvl3pPr>
            <a:lvl4pPr marL="1600200" indent="-228600" defTabSz="927100">
              <a:spcBef>
                <a:spcPct val="30000"/>
              </a:spcBef>
              <a:defRPr sz="1200">
                <a:solidFill>
                  <a:schemeClr val="tx1"/>
                </a:solidFill>
                <a:latin typeface="Times New Roman" panose="02020603050405020304" pitchFamily="18" charset="0"/>
              </a:defRPr>
            </a:lvl4pPr>
            <a:lvl5pPr marL="2057400" indent="-228600" defTabSz="927100">
              <a:spcBef>
                <a:spcPct val="30000"/>
              </a:spcBef>
              <a:defRPr sz="1200">
                <a:solidFill>
                  <a:schemeClr val="tx1"/>
                </a:solidFill>
                <a:latin typeface="Times New Roman" panose="02020603050405020304" pitchFamily="18" charset="0"/>
              </a:defRPr>
            </a:lvl5pPr>
            <a:lvl6pPr marL="2514600" indent="-228600" defTabSz="9271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271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271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271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buFontTx/>
              <a:buNone/>
            </a:pPr>
            <a:fld id="{E54BE874-731E-4F41-AF5F-9597224A09C7}" type="slidenum">
              <a:rPr lang="en-US" altLang="en-US" smtClean="0"/>
              <a:pPr>
                <a:spcBef>
                  <a:spcPct val="0"/>
                </a:spcBef>
                <a:buFontTx/>
                <a:buNone/>
              </a:pPr>
              <a:t>42</a:t>
            </a:fld>
            <a:endParaRPr lang="en-US" altLang="en-US"/>
          </a:p>
        </p:txBody>
      </p:sp>
      <p:sp>
        <p:nvSpPr>
          <p:cNvPr id="87045" name="Rectangle 2">
            <a:extLst>
              <a:ext uri="{FF2B5EF4-FFF2-40B4-BE49-F238E27FC236}">
                <a16:creationId xmlns:a16="http://schemas.microsoft.com/office/drawing/2014/main" id="{9ADA752F-C51E-8F90-9076-C367C80D99BB}"/>
              </a:ext>
            </a:extLst>
          </p:cNvPr>
          <p:cNvSpPr>
            <a:spLocks noChangeArrowheads="1" noTextEdit="1"/>
          </p:cNvSpPr>
          <p:nvPr>
            <p:ph type="sldImg"/>
          </p:nvPr>
        </p:nvSpPr>
        <p:spPr/>
      </p:sp>
      <p:sp>
        <p:nvSpPr>
          <p:cNvPr id="87046" name="Rectangle 3">
            <a:extLst>
              <a:ext uri="{FF2B5EF4-FFF2-40B4-BE49-F238E27FC236}">
                <a16:creationId xmlns:a16="http://schemas.microsoft.com/office/drawing/2014/main" id="{91497A51-F671-2BE7-8E76-CEE52332C663}"/>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spcBef>
                <a:spcPct val="50000"/>
              </a:spcBef>
            </a:pPr>
            <a:r>
              <a:rPr lang="en-US" altLang="en-US"/>
              <a:t>Source code – Input to a translation program</a:t>
            </a:r>
          </a:p>
          <a:p>
            <a:pPr>
              <a:spcBef>
                <a:spcPct val="50000"/>
              </a:spcBef>
            </a:pPr>
            <a:r>
              <a:rPr lang="en-US" altLang="en-US"/>
              <a:t>Object code – Output from a translation program</a:t>
            </a:r>
          </a:p>
          <a:p>
            <a:pPr>
              <a:spcBef>
                <a:spcPct val="50000"/>
              </a:spcBef>
            </a:pPr>
            <a:r>
              <a:rPr lang="en-US" altLang="en-US"/>
              <a:t>Executable code – A program that is ready for execution by a computer</a:t>
            </a:r>
          </a:p>
          <a:p>
            <a:pPr>
              <a:spcBef>
                <a:spcPct val="50000"/>
              </a:spcBef>
            </a:pPr>
            <a:r>
              <a:rPr lang="en-US" altLang="en-US"/>
              <a:t>Machine language – The language directly understood by a computer</a:t>
            </a:r>
          </a:p>
          <a:p>
            <a:pPr>
              <a:spcBef>
                <a:spcPct val="50000"/>
              </a:spcBef>
            </a:pPr>
            <a:r>
              <a:rPr lang="en-US" altLang="en-US"/>
              <a:t>Assembly language – A more human-friendly language in which the instructions are likely one-for-one with machine instructions</a:t>
            </a:r>
          </a:p>
          <a:p>
            <a:pPr>
              <a:spcBef>
                <a:spcPct val="50000"/>
              </a:spcBef>
            </a:pPr>
            <a:r>
              <a:rPr lang="en-US" altLang="en-US"/>
              <a:t>Problem-oriented language– A human-friendly language that can be understood by a computer via translation or interpretation</a:t>
            </a:r>
          </a:p>
          <a:p>
            <a:pPr>
              <a:spcBef>
                <a:spcPct val="50000"/>
              </a:spcBef>
            </a:pPr>
            <a:r>
              <a:rPr lang="en-US" altLang="en-US"/>
              <a:t>Assembler – A program that translates assembly language to machine language</a:t>
            </a:r>
          </a:p>
          <a:p>
            <a:pPr>
              <a:spcBef>
                <a:spcPct val="50000"/>
              </a:spcBef>
            </a:pPr>
            <a:r>
              <a:rPr lang="en-US" altLang="en-US"/>
              <a:t>Compiler – A program that translates a problem-oriented language to machine language (or assembly language)</a:t>
            </a:r>
          </a:p>
          <a:p>
            <a:pPr>
              <a:spcBef>
                <a:spcPct val="50000"/>
              </a:spcBef>
            </a:pPr>
            <a:r>
              <a:rPr lang="en-US" altLang="en-US"/>
              <a:t>Linker – A program that gathers separately compiled object code and libraries together to make an executable program</a:t>
            </a: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a:extLst>
              <a:ext uri="{FF2B5EF4-FFF2-40B4-BE49-F238E27FC236}">
                <a16:creationId xmlns:a16="http://schemas.microsoft.com/office/drawing/2014/main" id="{5FFD8867-3317-3AA5-AF06-D48216EA407C}"/>
              </a:ext>
            </a:extLst>
          </p:cNvPr>
          <p:cNvSpPr>
            <a:spLocks noGrp="1" noChangeArrowheads="1"/>
          </p:cNvSpPr>
          <p:nvPr>
            <p:ph type="hdr" sz="quarter"/>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27100">
              <a:spcBef>
                <a:spcPct val="30000"/>
              </a:spcBef>
              <a:buChar char="•"/>
              <a:defRPr sz="1200">
                <a:solidFill>
                  <a:schemeClr val="tx1"/>
                </a:solidFill>
                <a:latin typeface="Times New Roman" panose="02020603050405020304" pitchFamily="18" charset="0"/>
              </a:defRPr>
            </a:lvl1pPr>
            <a:lvl2pPr marL="742950" indent="-285750" defTabSz="927100">
              <a:spcBef>
                <a:spcPct val="30000"/>
              </a:spcBef>
              <a:defRPr sz="1200">
                <a:solidFill>
                  <a:schemeClr val="tx1"/>
                </a:solidFill>
                <a:latin typeface="Times New Roman" panose="02020603050405020304" pitchFamily="18" charset="0"/>
              </a:defRPr>
            </a:lvl2pPr>
            <a:lvl3pPr marL="1143000" indent="-228600" defTabSz="927100">
              <a:spcBef>
                <a:spcPct val="30000"/>
              </a:spcBef>
              <a:defRPr sz="1200">
                <a:solidFill>
                  <a:schemeClr val="tx1"/>
                </a:solidFill>
                <a:latin typeface="Times New Roman" panose="02020603050405020304" pitchFamily="18" charset="0"/>
              </a:defRPr>
            </a:lvl3pPr>
            <a:lvl4pPr marL="1600200" indent="-228600" defTabSz="927100">
              <a:spcBef>
                <a:spcPct val="30000"/>
              </a:spcBef>
              <a:defRPr sz="1200">
                <a:solidFill>
                  <a:schemeClr val="tx1"/>
                </a:solidFill>
                <a:latin typeface="Times New Roman" panose="02020603050405020304" pitchFamily="18" charset="0"/>
              </a:defRPr>
            </a:lvl4pPr>
            <a:lvl5pPr marL="2057400" indent="-228600" defTabSz="927100">
              <a:spcBef>
                <a:spcPct val="30000"/>
              </a:spcBef>
              <a:defRPr sz="1200">
                <a:solidFill>
                  <a:schemeClr val="tx1"/>
                </a:solidFill>
                <a:latin typeface="Times New Roman" panose="02020603050405020304" pitchFamily="18" charset="0"/>
              </a:defRPr>
            </a:lvl5pPr>
            <a:lvl6pPr marL="2514600" indent="-228600" defTabSz="9271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271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271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271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buFontTx/>
              <a:buNone/>
            </a:pPr>
            <a:r>
              <a:rPr lang="en-US" altLang="en-US"/>
              <a:t>Intro to Programming</a:t>
            </a:r>
          </a:p>
        </p:txBody>
      </p:sp>
      <p:sp>
        <p:nvSpPr>
          <p:cNvPr id="12291" name="Rectangle 6">
            <a:extLst>
              <a:ext uri="{FF2B5EF4-FFF2-40B4-BE49-F238E27FC236}">
                <a16:creationId xmlns:a16="http://schemas.microsoft.com/office/drawing/2014/main" id="{9ED4E966-7821-9895-ED23-226E3F4FF53E}"/>
              </a:ext>
            </a:extLst>
          </p:cNvPr>
          <p:cNvSpPr>
            <a:spLocks noGrp="1" noChangeArrowheads="1"/>
          </p:cNvSpPr>
          <p:nvPr>
            <p:ph type="ftr" sz="quarter" idx="4"/>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27100">
              <a:spcBef>
                <a:spcPct val="30000"/>
              </a:spcBef>
              <a:buChar char="•"/>
              <a:defRPr sz="1200">
                <a:solidFill>
                  <a:schemeClr val="tx1"/>
                </a:solidFill>
                <a:latin typeface="Times New Roman" panose="02020603050405020304" pitchFamily="18" charset="0"/>
              </a:defRPr>
            </a:lvl1pPr>
            <a:lvl2pPr marL="742950" indent="-285750" defTabSz="927100">
              <a:spcBef>
                <a:spcPct val="30000"/>
              </a:spcBef>
              <a:defRPr sz="1200">
                <a:solidFill>
                  <a:schemeClr val="tx1"/>
                </a:solidFill>
                <a:latin typeface="Times New Roman" panose="02020603050405020304" pitchFamily="18" charset="0"/>
              </a:defRPr>
            </a:lvl2pPr>
            <a:lvl3pPr marL="1143000" indent="-228600" defTabSz="927100">
              <a:spcBef>
                <a:spcPct val="30000"/>
              </a:spcBef>
              <a:defRPr sz="1200">
                <a:solidFill>
                  <a:schemeClr val="tx1"/>
                </a:solidFill>
                <a:latin typeface="Times New Roman" panose="02020603050405020304" pitchFamily="18" charset="0"/>
              </a:defRPr>
            </a:lvl3pPr>
            <a:lvl4pPr marL="1600200" indent="-228600" defTabSz="927100">
              <a:spcBef>
                <a:spcPct val="30000"/>
              </a:spcBef>
              <a:defRPr sz="1200">
                <a:solidFill>
                  <a:schemeClr val="tx1"/>
                </a:solidFill>
                <a:latin typeface="Times New Roman" panose="02020603050405020304" pitchFamily="18" charset="0"/>
              </a:defRPr>
            </a:lvl4pPr>
            <a:lvl5pPr marL="2057400" indent="-228600" defTabSz="927100">
              <a:spcBef>
                <a:spcPct val="30000"/>
              </a:spcBef>
              <a:defRPr sz="1200">
                <a:solidFill>
                  <a:schemeClr val="tx1"/>
                </a:solidFill>
                <a:latin typeface="Times New Roman" panose="02020603050405020304" pitchFamily="18" charset="0"/>
              </a:defRPr>
            </a:lvl5pPr>
            <a:lvl6pPr marL="2514600" indent="-228600" defTabSz="9271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271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271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271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buFontTx/>
              <a:buNone/>
            </a:pPr>
            <a:r>
              <a:rPr lang="en-US" altLang="en-US" sz="1000"/>
              <a:t>Introduction to Programming</a:t>
            </a:r>
          </a:p>
          <a:p>
            <a:pPr>
              <a:spcBef>
                <a:spcPct val="0"/>
              </a:spcBef>
              <a:buFontTx/>
              <a:buNone/>
            </a:pPr>
            <a:r>
              <a:rPr lang="en-US" altLang="en-US" sz="1000"/>
              <a:t>© Copyright 1999-2001 GTRC</a:t>
            </a:r>
          </a:p>
        </p:txBody>
      </p:sp>
      <p:sp>
        <p:nvSpPr>
          <p:cNvPr id="12292" name="Rectangle 7">
            <a:extLst>
              <a:ext uri="{FF2B5EF4-FFF2-40B4-BE49-F238E27FC236}">
                <a16:creationId xmlns:a16="http://schemas.microsoft.com/office/drawing/2014/main" id="{90A06029-3EB8-D55B-BDB9-C6B3AEB0FCD8}"/>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27100">
              <a:spcBef>
                <a:spcPct val="30000"/>
              </a:spcBef>
              <a:buChar char="•"/>
              <a:defRPr sz="1200">
                <a:solidFill>
                  <a:schemeClr val="tx1"/>
                </a:solidFill>
                <a:latin typeface="Times New Roman" panose="02020603050405020304" pitchFamily="18" charset="0"/>
              </a:defRPr>
            </a:lvl1pPr>
            <a:lvl2pPr marL="742950" indent="-285750" defTabSz="927100">
              <a:spcBef>
                <a:spcPct val="30000"/>
              </a:spcBef>
              <a:defRPr sz="1200">
                <a:solidFill>
                  <a:schemeClr val="tx1"/>
                </a:solidFill>
                <a:latin typeface="Times New Roman" panose="02020603050405020304" pitchFamily="18" charset="0"/>
              </a:defRPr>
            </a:lvl2pPr>
            <a:lvl3pPr marL="1143000" indent="-228600" defTabSz="927100">
              <a:spcBef>
                <a:spcPct val="30000"/>
              </a:spcBef>
              <a:defRPr sz="1200">
                <a:solidFill>
                  <a:schemeClr val="tx1"/>
                </a:solidFill>
                <a:latin typeface="Times New Roman" panose="02020603050405020304" pitchFamily="18" charset="0"/>
              </a:defRPr>
            </a:lvl3pPr>
            <a:lvl4pPr marL="1600200" indent="-228600" defTabSz="927100">
              <a:spcBef>
                <a:spcPct val="30000"/>
              </a:spcBef>
              <a:defRPr sz="1200">
                <a:solidFill>
                  <a:schemeClr val="tx1"/>
                </a:solidFill>
                <a:latin typeface="Times New Roman" panose="02020603050405020304" pitchFamily="18" charset="0"/>
              </a:defRPr>
            </a:lvl4pPr>
            <a:lvl5pPr marL="2057400" indent="-228600" defTabSz="927100">
              <a:spcBef>
                <a:spcPct val="30000"/>
              </a:spcBef>
              <a:defRPr sz="1200">
                <a:solidFill>
                  <a:schemeClr val="tx1"/>
                </a:solidFill>
                <a:latin typeface="Times New Roman" panose="02020603050405020304" pitchFamily="18" charset="0"/>
              </a:defRPr>
            </a:lvl5pPr>
            <a:lvl6pPr marL="2514600" indent="-228600" defTabSz="9271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271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271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271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buFontTx/>
              <a:buNone/>
            </a:pPr>
            <a:fld id="{59A4D3C7-16A8-4819-B6C1-50AB70B75E54}" type="slidenum">
              <a:rPr lang="en-US" altLang="en-US" smtClean="0"/>
              <a:pPr>
                <a:spcBef>
                  <a:spcPct val="0"/>
                </a:spcBef>
                <a:buFontTx/>
                <a:buNone/>
              </a:pPr>
              <a:t>5</a:t>
            </a:fld>
            <a:endParaRPr lang="en-US" altLang="en-US"/>
          </a:p>
        </p:txBody>
      </p:sp>
      <p:sp>
        <p:nvSpPr>
          <p:cNvPr id="12293" name="Rectangle 2">
            <a:extLst>
              <a:ext uri="{FF2B5EF4-FFF2-40B4-BE49-F238E27FC236}">
                <a16:creationId xmlns:a16="http://schemas.microsoft.com/office/drawing/2014/main" id="{883444E8-9FDC-B500-7DE2-50A130775B42}"/>
              </a:ext>
            </a:extLst>
          </p:cNvPr>
          <p:cNvSpPr>
            <a:spLocks noChangeArrowheads="1" noTextEdit="1"/>
          </p:cNvSpPr>
          <p:nvPr>
            <p:ph type="sldImg"/>
          </p:nvPr>
        </p:nvSpPr>
        <p:spPr>
          <a:xfrm>
            <a:off x="747713" y="523875"/>
            <a:ext cx="5351462" cy="4013200"/>
          </a:xfrm>
        </p:spPr>
      </p:sp>
      <p:sp>
        <p:nvSpPr>
          <p:cNvPr id="12294" name="Rectangle 3">
            <a:extLst>
              <a:ext uri="{FF2B5EF4-FFF2-40B4-BE49-F238E27FC236}">
                <a16:creationId xmlns:a16="http://schemas.microsoft.com/office/drawing/2014/main" id="{C6D3A1D1-D279-C654-992F-68C6387BDB83}"/>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en-US" altLang="en-US"/>
              <a:t>Where the hardware stops and the software begins is very much dependent on exactly how our particular computer model was designed. As programmers, for the most part we don’t care.</a:t>
            </a: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a:extLst>
              <a:ext uri="{FF2B5EF4-FFF2-40B4-BE49-F238E27FC236}">
                <a16:creationId xmlns:a16="http://schemas.microsoft.com/office/drawing/2014/main" id="{303A50DB-CC9D-02A7-D285-05D49C26A0C4}"/>
              </a:ext>
            </a:extLst>
          </p:cNvPr>
          <p:cNvSpPr>
            <a:spLocks noGrp="1" noChangeArrowheads="1"/>
          </p:cNvSpPr>
          <p:nvPr>
            <p:ph type="hdr" sz="quarter"/>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27100">
              <a:spcBef>
                <a:spcPct val="30000"/>
              </a:spcBef>
              <a:buChar char="•"/>
              <a:defRPr sz="1200">
                <a:solidFill>
                  <a:schemeClr val="tx1"/>
                </a:solidFill>
                <a:latin typeface="Times New Roman" panose="02020603050405020304" pitchFamily="18" charset="0"/>
              </a:defRPr>
            </a:lvl1pPr>
            <a:lvl2pPr marL="742950" indent="-285750" defTabSz="927100">
              <a:spcBef>
                <a:spcPct val="30000"/>
              </a:spcBef>
              <a:defRPr sz="1200">
                <a:solidFill>
                  <a:schemeClr val="tx1"/>
                </a:solidFill>
                <a:latin typeface="Times New Roman" panose="02020603050405020304" pitchFamily="18" charset="0"/>
              </a:defRPr>
            </a:lvl2pPr>
            <a:lvl3pPr marL="1143000" indent="-228600" defTabSz="927100">
              <a:spcBef>
                <a:spcPct val="30000"/>
              </a:spcBef>
              <a:defRPr sz="1200">
                <a:solidFill>
                  <a:schemeClr val="tx1"/>
                </a:solidFill>
                <a:latin typeface="Times New Roman" panose="02020603050405020304" pitchFamily="18" charset="0"/>
              </a:defRPr>
            </a:lvl3pPr>
            <a:lvl4pPr marL="1600200" indent="-228600" defTabSz="927100">
              <a:spcBef>
                <a:spcPct val="30000"/>
              </a:spcBef>
              <a:defRPr sz="1200">
                <a:solidFill>
                  <a:schemeClr val="tx1"/>
                </a:solidFill>
                <a:latin typeface="Times New Roman" panose="02020603050405020304" pitchFamily="18" charset="0"/>
              </a:defRPr>
            </a:lvl4pPr>
            <a:lvl5pPr marL="2057400" indent="-228600" defTabSz="927100">
              <a:spcBef>
                <a:spcPct val="30000"/>
              </a:spcBef>
              <a:defRPr sz="1200">
                <a:solidFill>
                  <a:schemeClr val="tx1"/>
                </a:solidFill>
                <a:latin typeface="Times New Roman" panose="02020603050405020304" pitchFamily="18" charset="0"/>
              </a:defRPr>
            </a:lvl5pPr>
            <a:lvl6pPr marL="2514600" indent="-228600" defTabSz="9271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271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271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271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buFontTx/>
              <a:buNone/>
            </a:pPr>
            <a:r>
              <a:rPr lang="en-US" altLang="en-US"/>
              <a:t>Intro to Programming</a:t>
            </a:r>
          </a:p>
        </p:txBody>
      </p:sp>
      <p:sp>
        <p:nvSpPr>
          <p:cNvPr id="14339" name="Rectangle 6">
            <a:extLst>
              <a:ext uri="{FF2B5EF4-FFF2-40B4-BE49-F238E27FC236}">
                <a16:creationId xmlns:a16="http://schemas.microsoft.com/office/drawing/2014/main" id="{A87125CD-1012-EB64-AB2E-8AB18458EA06}"/>
              </a:ext>
            </a:extLst>
          </p:cNvPr>
          <p:cNvSpPr>
            <a:spLocks noGrp="1" noChangeArrowheads="1"/>
          </p:cNvSpPr>
          <p:nvPr>
            <p:ph type="ftr" sz="quarter" idx="4"/>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27100">
              <a:spcBef>
                <a:spcPct val="30000"/>
              </a:spcBef>
              <a:buChar char="•"/>
              <a:defRPr sz="1200">
                <a:solidFill>
                  <a:schemeClr val="tx1"/>
                </a:solidFill>
                <a:latin typeface="Times New Roman" panose="02020603050405020304" pitchFamily="18" charset="0"/>
              </a:defRPr>
            </a:lvl1pPr>
            <a:lvl2pPr marL="742950" indent="-285750" defTabSz="927100">
              <a:spcBef>
                <a:spcPct val="30000"/>
              </a:spcBef>
              <a:defRPr sz="1200">
                <a:solidFill>
                  <a:schemeClr val="tx1"/>
                </a:solidFill>
                <a:latin typeface="Times New Roman" panose="02020603050405020304" pitchFamily="18" charset="0"/>
              </a:defRPr>
            </a:lvl2pPr>
            <a:lvl3pPr marL="1143000" indent="-228600" defTabSz="927100">
              <a:spcBef>
                <a:spcPct val="30000"/>
              </a:spcBef>
              <a:defRPr sz="1200">
                <a:solidFill>
                  <a:schemeClr val="tx1"/>
                </a:solidFill>
                <a:latin typeface="Times New Roman" panose="02020603050405020304" pitchFamily="18" charset="0"/>
              </a:defRPr>
            </a:lvl3pPr>
            <a:lvl4pPr marL="1600200" indent="-228600" defTabSz="927100">
              <a:spcBef>
                <a:spcPct val="30000"/>
              </a:spcBef>
              <a:defRPr sz="1200">
                <a:solidFill>
                  <a:schemeClr val="tx1"/>
                </a:solidFill>
                <a:latin typeface="Times New Roman" panose="02020603050405020304" pitchFamily="18" charset="0"/>
              </a:defRPr>
            </a:lvl4pPr>
            <a:lvl5pPr marL="2057400" indent="-228600" defTabSz="927100">
              <a:spcBef>
                <a:spcPct val="30000"/>
              </a:spcBef>
              <a:defRPr sz="1200">
                <a:solidFill>
                  <a:schemeClr val="tx1"/>
                </a:solidFill>
                <a:latin typeface="Times New Roman" panose="02020603050405020304" pitchFamily="18" charset="0"/>
              </a:defRPr>
            </a:lvl5pPr>
            <a:lvl6pPr marL="2514600" indent="-228600" defTabSz="9271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271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271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271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buFontTx/>
              <a:buNone/>
            </a:pPr>
            <a:r>
              <a:rPr lang="en-US" altLang="en-US" sz="1000"/>
              <a:t>Introduction to Programming</a:t>
            </a:r>
          </a:p>
          <a:p>
            <a:pPr>
              <a:spcBef>
                <a:spcPct val="0"/>
              </a:spcBef>
              <a:buFontTx/>
              <a:buNone/>
            </a:pPr>
            <a:r>
              <a:rPr lang="en-US" altLang="en-US" sz="1000"/>
              <a:t>© Copyright 1999-2001 GTRC</a:t>
            </a:r>
          </a:p>
        </p:txBody>
      </p:sp>
      <p:sp>
        <p:nvSpPr>
          <p:cNvPr id="14340" name="Rectangle 7">
            <a:extLst>
              <a:ext uri="{FF2B5EF4-FFF2-40B4-BE49-F238E27FC236}">
                <a16:creationId xmlns:a16="http://schemas.microsoft.com/office/drawing/2014/main" id="{2C01CB9F-805B-9CFB-E02D-41B551E44A23}"/>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27100">
              <a:spcBef>
                <a:spcPct val="30000"/>
              </a:spcBef>
              <a:buChar char="•"/>
              <a:defRPr sz="1200">
                <a:solidFill>
                  <a:schemeClr val="tx1"/>
                </a:solidFill>
                <a:latin typeface="Times New Roman" panose="02020603050405020304" pitchFamily="18" charset="0"/>
              </a:defRPr>
            </a:lvl1pPr>
            <a:lvl2pPr marL="742950" indent="-285750" defTabSz="927100">
              <a:spcBef>
                <a:spcPct val="30000"/>
              </a:spcBef>
              <a:defRPr sz="1200">
                <a:solidFill>
                  <a:schemeClr val="tx1"/>
                </a:solidFill>
                <a:latin typeface="Times New Roman" panose="02020603050405020304" pitchFamily="18" charset="0"/>
              </a:defRPr>
            </a:lvl2pPr>
            <a:lvl3pPr marL="1143000" indent="-228600" defTabSz="927100">
              <a:spcBef>
                <a:spcPct val="30000"/>
              </a:spcBef>
              <a:defRPr sz="1200">
                <a:solidFill>
                  <a:schemeClr val="tx1"/>
                </a:solidFill>
                <a:latin typeface="Times New Roman" panose="02020603050405020304" pitchFamily="18" charset="0"/>
              </a:defRPr>
            </a:lvl3pPr>
            <a:lvl4pPr marL="1600200" indent="-228600" defTabSz="927100">
              <a:spcBef>
                <a:spcPct val="30000"/>
              </a:spcBef>
              <a:defRPr sz="1200">
                <a:solidFill>
                  <a:schemeClr val="tx1"/>
                </a:solidFill>
                <a:latin typeface="Times New Roman" panose="02020603050405020304" pitchFamily="18" charset="0"/>
              </a:defRPr>
            </a:lvl4pPr>
            <a:lvl5pPr marL="2057400" indent="-228600" defTabSz="927100">
              <a:spcBef>
                <a:spcPct val="30000"/>
              </a:spcBef>
              <a:defRPr sz="1200">
                <a:solidFill>
                  <a:schemeClr val="tx1"/>
                </a:solidFill>
                <a:latin typeface="Times New Roman" panose="02020603050405020304" pitchFamily="18" charset="0"/>
              </a:defRPr>
            </a:lvl5pPr>
            <a:lvl6pPr marL="2514600" indent="-228600" defTabSz="9271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271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271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271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buFontTx/>
              <a:buNone/>
            </a:pPr>
            <a:fld id="{5317ABBD-E8D5-4846-B2B1-EB17DB88A736}" type="slidenum">
              <a:rPr lang="en-US" altLang="en-US" smtClean="0"/>
              <a:pPr>
                <a:spcBef>
                  <a:spcPct val="0"/>
                </a:spcBef>
                <a:buFontTx/>
                <a:buNone/>
              </a:pPr>
              <a:t>6</a:t>
            </a:fld>
            <a:endParaRPr lang="en-US" altLang="en-US"/>
          </a:p>
        </p:txBody>
      </p:sp>
      <p:sp>
        <p:nvSpPr>
          <p:cNvPr id="14341" name="Rectangle 2">
            <a:extLst>
              <a:ext uri="{FF2B5EF4-FFF2-40B4-BE49-F238E27FC236}">
                <a16:creationId xmlns:a16="http://schemas.microsoft.com/office/drawing/2014/main" id="{04B58479-B2CA-B1E1-CE27-D66C60845F88}"/>
              </a:ext>
            </a:extLst>
          </p:cNvPr>
          <p:cNvSpPr>
            <a:spLocks noChangeArrowheads="1" noTextEdit="1"/>
          </p:cNvSpPr>
          <p:nvPr>
            <p:ph type="sldImg"/>
          </p:nvPr>
        </p:nvSpPr>
        <p:spPr/>
      </p:sp>
      <p:sp>
        <p:nvSpPr>
          <p:cNvPr id="14342" name="Rectangle 3">
            <a:extLst>
              <a:ext uri="{FF2B5EF4-FFF2-40B4-BE49-F238E27FC236}">
                <a16:creationId xmlns:a16="http://schemas.microsoft.com/office/drawing/2014/main" id="{241ABAB6-10BE-3D54-85E2-A318282DFF29}"/>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t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a:extLst>
              <a:ext uri="{FF2B5EF4-FFF2-40B4-BE49-F238E27FC236}">
                <a16:creationId xmlns:a16="http://schemas.microsoft.com/office/drawing/2014/main" id="{F92612EF-6B9D-7A99-319E-C570E95376EF}"/>
              </a:ext>
            </a:extLst>
          </p:cNvPr>
          <p:cNvSpPr>
            <a:spLocks noGrp="1" noChangeArrowheads="1"/>
          </p:cNvSpPr>
          <p:nvPr>
            <p:ph type="hdr" sz="quarter"/>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27100">
              <a:spcBef>
                <a:spcPct val="30000"/>
              </a:spcBef>
              <a:buChar char="•"/>
              <a:defRPr sz="1200">
                <a:solidFill>
                  <a:schemeClr val="tx1"/>
                </a:solidFill>
                <a:latin typeface="Times New Roman" panose="02020603050405020304" pitchFamily="18" charset="0"/>
              </a:defRPr>
            </a:lvl1pPr>
            <a:lvl2pPr marL="742950" indent="-285750" defTabSz="927100">
              <a:spcBef>
                <a:spcPct val="30000"/>
              </a:spcBef>
              <a:defRPr sz="1200">
                <a:solidFill>
                  <a:schemeClr val="tx1"/>
                </a:solidFill>
                <a:latin typeface="Times New Roman" panose="02020603050405020304" pitchFamily="18" charset="0"/>
              </a:defRPr>
            </a:lvl2pPr>
            <a:lvl3pPr marL="1143000" indent="-228600" defTabSz="927100">
              <a:spcBef>
                <a:spcPct val="30000"/>
              </a:spcBef>
              <a:defRPr sz="1200">
                <a:solidFill>
                  <a:schemeClr val="tx1"/>
                </a:solidFill>
                <a:latin typeface="Times New Roman" panose="02020603050405020304" pitchFamily="18" charset="0"/>
              </a:defRPr>
            </a:lvl3pPr>
            <a:lvl4pPr marL="1600200" indent="-228600" defTabSz="927100">
              <a:spcBef>
                <a:spcPct val="30000"/>
              </a:spcBef>
              <a:defRPr sz="1200">
                <a:solidFill>
                  <a:schemeClr val="tx1"/>
                </a:solidFill>
                <a:latin typeface="Times New Roman" panose="02020603050405020304" pitchFamily="18" charset="0"/>
              </a:defRPr>
            </a:lvl4pPr>
            <a:lvl5pPr marL="2057400" indent="-228600" defTabSz="927100">
              <a:spcBef>
                <a:spcPct val="30000"/>
              </a:spcBef>
              <a:defRPr sz="1200">
                <a:solidFill>
                  <a:schemeClr val="tx1"/>
                </a:solidFill>
                <a:latin typeface="Times New Roman" panose="02020603050405020304" pitchFamily="18" charset="0"/>
              </a:defRPr>
            </a:lvl5pPr>
            <a:lvl6pPr marL="2514600" indent="-228600" defTabSz="9271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271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271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271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buFontTx/>
              <a:buNone/>
            </a:pPr>
            <a:r>
              <a:rPr lang="en-US" altLang="en-US"/>
              <a:t>Intro to Programming</a:t>
            </a:r>
          </a:p>
        </p:txBody>
      </p:sp>
      <p:sp>
        <p:nvSpPr>
          <p:cNvPr id="16387" name="Rectangle 6">
            <a:extLst>
              <a:ext uri="{FF2B5EF4-FFF2-40B4-BE49-F238E27FC236}">
                <a16:creationId xmlns:a16="http://schemas.microsoft.com/office/drawing/2014/main" id="{B2404954-81CD-5D31-2A7E-3D16381268EF}"/>
              </a:ext>
            </a:extLst>
          </p:cNvPr>
          <p:cNvSpPr>
            <a:spLocks noGrp="1" noChangeArrowheads="1"/>
          </p:cNvSpPr>
          <p:nvPr>
            <p:ph type="ftr" sz="quarter" idx="4"/>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27100">
              <a:spcBef>
                <a:spcPct val="30000"/>
              </a:spcBef>
              <a:buChar char="•"/>
              <a:defRPr sz="1200">
                <a:solidFill>
                  <a:schemeClr val="tx1"/>
                </a:solidFill>
                <a:latin typeface="Times New Roman" panose="02020603050405020304" pitchFamily="18" charset="0"/>
              </a:defRPr>
            </a:lvl1pPr>
            <a:lvl2pPr marL="742950" indent="-285750" defTabSz="927100">
              <a:spcBef>
                <a:spcPct val="30000"/>
              </a:spcBef>
              <a:defRPr sz="1200">
                <a:solidFill>
                  <a:schemeClr val="tx1"/>
                </a:solidFill>
                <a:latin typeface="Times New Roman" panose="02020603050405020304" pitchFamily="18" charset="0"/>
              </a:defRPr>
            </a:lvl2pPr>
            <a:lvl3pPr marL="1143000" indent="-228600" defTabSz="927100">
              <a:spcBef>
                <a:spcPct val="30000"/>
              </a:spcBef>
              <a:defRPr sz="1200">
                <a:solidFill>
                  <a:schemeClr val="tx1"/>
                </a:solidFill>
                <a:latin typeface="Times New Roman" panose="02020603050405020304" pitchFamily="18" charset="0"/>
              </a:defRPr>
            </a:lvl3pPr>
            <a:lvl4pPr marL="1600200" indent="-228600" defTabSz="927100">
              <a:spcBef>
                <a:spcPct val="30000"/>
              </a:spcBef>
              <a:defRPr sz="1200">
                <a:solidFill>
                  <a:schemeClr val="tx1"/>
                </a:solidFill>
                <a:latin typeface="Times New Roman" panose="02020603050405020304" pitchFamily="18" charset="0"/>
              </a:defRPr>
            </a:lvl4pPr>
            <a:lvl5pPr marL="2057400" indent="-228600" defTabSz="927100">
              <a:spcBef>
                <a:spcPct val="30000"/>
              </a:spcBef>
              <a:defRPr sz="1200">
                <a:solidFill>
                  <a:schemeClr val="tx1"/>
                </a:solidFill>
                <a:latin typeface="Times New Roman" panose="02020603050405020304" pitchFamily="18" charset="0"/>
              </a:defRPr>
            </a:lvl5pPr>
            <a:lvl6pPr marL="2514600" indent="-228600" defTabSz="9271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271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271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271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buFontTx/>
              <a:buNone/>
            </a:pPr>
            <a:r>
              <a:rPr lang="en-US" altLang="en-US" sz="1000"/>
              <a:t>Introduction to Programming</a:t>
            </a:r>
          </a:p>
          <a:p>
            <a:pPr>
              <a:spcBef>
                <a:spcPct val="0"/>
              </a:spcBef>
              <a:buFontTx/>
              <a:buNone/>
            </a:pPr>
            <a:r>
              <a:rPr lang="en-US" altLang="en-US" sz="1000"/>
              <a:t>© Copyright 1999-2001 GTRC</a:t>
            </a:r>
          </a:p>
        </p:txBody>
      </p:sp>
      <p:sp>
        <p:nvSpPr>
          <p:cNvPr id="16388" name="Rectangle 7">
            <a:extLst>
              <a:ext uri="{FF2B5EF4-FFF2-40B4-BE49-F238E27FC236}">
                <a16:creationId xmlns:a16="http://schemas.microsoft.com/office/drawing/2014/main" id="{B66FC519-0F78-BC71-0B7D-1C9DE1068099}"/>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27100">
              <a:spcBef>
                <a:spcPct val="30000"/>
              </a:spcBef>
              <a:buChar char="•"/>
              <a:defRPr sz="1200">
                <a:solidFill>
                  <a:schemeClr val="tx1"/>
                </a:solidFill>
                <a:latin typeface="Times New Roman" panose="02020603050405020304" pitchFamily="18" charset="0"/>
              </a:defRPr>
            </a:lvl1pPr>
            <a:lvl2pPr marL="742950" indent="-285750" defTabSz="927100">
              <a:spcBef>
                <a:spcPct val="30000"/>
              </a:spcBef>
              <a:defRPr sz="1200">
                <a:solidFill>
                  <a:schemeClr val="tx1"/>
                </a:solidFill>
                <a:latin typeface="Times New Roman" panose="02020603050405020304" pitchFamily="18" charset="0"/>
              </a:defRPr>
            </a:lvl2pPr>
            <a:lvl3pPr marL="1143000" indent="-228600" defTabSz="927100">
              <a:spcBef>
                <a:spcPct val="30000"/>
              </a:spcBef>
              <a:defRPr sz="1200">
                <a:solidFill>
                  <a:schemeClr val="tx1"/>
                </a:solidFill>
                <a:latin typeface="Times New Roman" panose="02020603050405020304" pitchFamily="18" charset="0"/>
              </a:defRPr>
            </a:lvl3pPr>
            <a:lvl4pPr marL="1600200" indent="-228600" defTabSz="927100">
              <a:spcBef>
                <a:spcPct val="30000"/>
              </a:spcBef>
              <a:defRPr sz="1200">
                <a:solidFill>
                  <a:schemeClr val="tx1"/>
                </a:solidFill>
                <a:latin typeface="Times New Roman" panose="02020603050405020304" pitchFamily="18" charset="0"/>
              </a:defRPr>
            </a:lvl4pPr>
            <a:lvl5pPr marL="2057400" indent="-228600" defTabSz="927100">
              <a:spcBef>
                <a:spcPct val="30000"/>
              </a:spcBef>
              <a:defRPr sz="1200">
                <a:solidFill>
                  <a:schemeClr val="tx1"/>
                </a:solidFill>
                <a:latin typeface="Times New Roman" panose="02020603050405020304" pitchFamily="18" charset="0"/>
              </a:defRPr>
            </a:lvl5pPr>
            <a:lvl6pPr marL="2514600" indent="-228600" defTabSz="9271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271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271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271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buFontTx/>
              <a:buNone/>
            </a:pPr>
            <a:fld id="{65BF078D-D319-4892-BA4B-7189387E51AD}" type="slidenum">
              <a:rPr lang="en-US" altLang="en-US" smtClean="0"/>
              <a:pPr>
                <a:spcBef>
                  <a:spcPct val="0"/>
                </a:spcBef>
                <a:buFontTx/>
                <a:buNone/>
              </a:pPr>
              <a:t>7</a:t>
            </a:fld>
            <a:endParaRPr lang="en-US" altLang="en-US"/>
          </a:p>
        </p:txBody>
      </p:sp>
      <p:sp>
        <p:nvSpPr>
          <p:cNvPr id="16389" name="Rectangle 1026">
            <a:extLst>
              <a:ext uri="{FF2B5EF4-FFF2-40B4-BE49-F238E27FC236}">
                <a16:creationId xmlns:a16="http://schemas.microsoft.com/office/drawing/2014/main" id="{67E5982B-5C5B-952F-7606-BD42E59E5D96}"/>
              </a:ext>
            </a:extLst>
          </p:cNvPr>
          <p:cNvSpPr>
            <a:spLocks noChangeArrowheads="1" noTextEdit="1"/>
          </p:cNvSpPr>
          <p:nvPr>
            <p:ph type="sldImg"/>
          </p:nvPr>
        </p:nvSpPr>
        <p:spPr/>
      </p:sp>
      <p:sp>
        <p:nvSpPr>
          <p:cNvPr id="16390" name="Rectangle 1027">
            <a:extLst>
              <a:ext uri="{FF2B5EF4-FFF2-40B4-BE49-F238E27FC236}">
                <a16:creationId xmlns:a16="http://schemas.microsoft.com/office/drawing/2014/main" id="{F534066E-66C7-535F-59B7-E1D2FFFF700F}"/>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t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a:extLst>
              <a:ext uri="{FF2B5EF4-FFF2-40B4-BE49-F238E27FC236}">
                <a16:creationId xmlns:a16="http://schemas.microsoft.com/office/drawing/2014/main" id="{177C9FAD-7F50-7D8D-1A1C-1B9C53FC774D}"/>
              </a:ext>
            </a:extLst>
          </p:cNvPr>
          <p:cNvSpPr>
            <a:spLocks noGrp="1" noChangeArrowheads="1"/>
          </p:cNvSpPr>
          <p:nvPr>
            <p:ph type="hdr" sz="quarter"/>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27100">
              <a:spcBef>
                <a:spcPct val="30000"/>
              </a:spcBef>
              <a:buChar char="•"/>
              <a:defRPr sz="1200">
                <a:solidFill>
                  <a:schemeClr val="tx1"/>
                </a:solidFill>
                <a:latin typeface="Times New Roman" panose="02020603050405020304" pitchFamily="18" charset="0"/>
              </a:defRPr>
            </a:lvl1pPr>
            <a:lvl2pPr marL="742950" indent="-285750" defTabSz="927100">
              <a:spcBef>
                <a:spcPct val="30000"/>
              </a:spcBef>
              <a:defRPr sz="1200">
                <a:solidFill>
                  <a:schemeClr val="tx1"/>
                </a:solidFill>
                <a:latin typeface="Times New Roman" panose="02020603050405020304" pitchFamily="18" charset="0"/>
              </a:defRPr>
            </a:lvl2pPr>
            <a:lvl3pPr marL="1143000" indent="-228600" defTabSz="927100">
              <a:spcBef>
                <a:spcPct val="30000"/>
              </a:spcBef>
              <a:defRPr sz="1200">
                <a:solidFill>
                  <a:schemeClr val="tx1"/>
                </a:solidFill>
                <a:latin typeface="Times New Roman" panose="02020603050405020304" pitchFamily="18" charset="0"/>
              </a:defRPr>
            </a:lvl3pPr>
            <a:lvl4pPr marL="1600200" indent="-228600" defTabSz="927100">
              <a:spcBef>
                <a:spcPct val="30000"/>
              </a:spcBef>
              <a:defRPr sz="1200">
                <a:solidFill>
                  <a:schemeClr val="tx1"/>
                </a:solidFill>
                <a:latin typeface="Times New Roman" panose="02020603050405020304" pitchFamily="18" charset="0"/>
              </a:defRPr>
            </a:lvl4pPr>
            <a:lvl5pPr marL="2057400" indent="-228600" defTabSz="927100">
              <a:spcBef>
                <a:spcPct val="30000"/>
              </a:spcBef>
              <a:defRPr sz="1200">
                <a:solidFill>
                  <a:schemeClr val="tx1"/>
                </a:solidFill>
                <a:latin typeface="Times New Roman" panose="02020603050405020304" pitchFamily="18" charset="0"/>
              </a:defRPr>
            </a:lvl5pPr>
            <a:lvl6pPr marL="2514600" indent="-228600" defTabSz="9271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271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271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271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buFontTx/>
              <a:buNone/>
            </a:pPr>
            <a:r>
              <a:rPr lang="en-US" altLang="en-US"/>
              <a:t>Intro to Programming</a:t>
            </a:r>
          </a:p>
        </p:txBody>
      </p:sp>
      <p:sp>
        <p:nvSpPr>
          <p:cNvPr id="18435" name="Rectangle 6">
            <a:extLst>
              <a:ext uri="{FF2B5EF4-FFF2-40B4-BE49-F238E27FC236}">
                <a16:creationId xmlns:a16="http://schemas.microsoft.com/office/drawing/2014/main" id="{5799CCE8-AC7E-1FFE-1DEA-21FEB47C620B}"/>
              </a:ext>
            </a:extLst>
          </p:cNvPr>
          <p:cNvSpPr>
            <a:spLocks noGrp="1" noChangeArrowheads="1"/>
          </p:cNvSpPr>
          <p:nvPr>
            <p:ph type="ftr" sz="quarter" idx="4"/>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27100">
              <a:spcBef>
                <a:spcPct val="30000"/>
              </a:spcBef>
              <a:buChar char="•"/>
              <a:defRPr sz="1200">
                <a:solidFill>
                  <a:schemeClr val="tx1"/>
                </a:solidFill>
                <a:latin typeface="Times New Roman" panose="02020603050405020304" pitchFamily="18" charset="0"/>
              </a:defRPr>
            </a:lvl1pPr>
            <a:lvl2pPr marL="742950" indent="-285750" defTabSz="927100">
              <a:spcBef>
                <a:spcPct val="30000"/>
              </a:spcBef>
              <a:defRPr sz="1200">
                <a:solidFill>
                  <a:schemeClr val="tx1"/>
                </a:solidFill>
                <a:latin typeface="Times New Roman" panose="02020603050405020304" pitchFamily="18" charset="0"/>
              </a:defRPr>
            </a:lvl2pPr>
            <a:lvl3pPr marL="1143000" indent="-228600" defTabSz="927100">
              <a:spcBef>
                <a:spcPct val="30000"/>
              </a:spcBef>
              <a:defRPr sz="1200">
                <a:solidFill>
                  <a:schemeClr val="tx1"/>
                </a:solidFill>
                <a:latin typeface="Times New Roman" panose="02020603050405020304" pitchFamily="18" charset="0"/>
              </a:defRPr>
            </a:lvl3pPr>
            <a:lvl4pPr marL="1600200" indent="-228600" defTabSz="927100">
              <a:spcBef>
                <a:spcPct val="30000"/>
              </a:spcBef>
              <a:defRPr sz="1200">
                <a:solidFill>
                  <a:schemeClr val="tx1"/>
                </a:solidFill>
                <a:latin typeface="Times New Roman" panose="02020603050405020304" pitchFamily="18" charset="0"/>
              </a:defRPr>
            </a:lvl4pPr>
            <a:lvl5pPr marL="2057400" indent="-228600" defTabSz="927100">
              <a:spcBef>
                <a:spcPct val="30000"/>
              </a:spcBef>
              <a:defRPr sz="1200">
                <a:solidFill>
                  <a:schemeClr val="tx1"/>
                </a:solidFill>
                <a:latin typeface="Times New Roman" panose="02020603050405020304" pitchFamily="18" charset="0"/>
              </a:defRPr>
            </a:lvl5pPr>
            <a:lvl6pPr marL="2514600" indent="-228600" defTabSz="9271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271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271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271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buFontTx/>
              <a:buNone/>
            </a:pPr>
            <a:r>
              <a:rPr lang="en-US" altLang="en-US" sz="1000"/>
              <a:t>Introduction to Programming</a:t>
            </a:r>
          </a:p>
          <a:p>
            <a:pPr>
              <a:spcBef>
                <a:spcPct val="0"/>
              </a:spcBef>
              <a:buFontTx/>
              <a:buNone/>
            </a:pPr>
            <a:r>
              <a:rPr lang="en-US" altLang="en-US" sz="1000"/>
              <a:t>© Copyright 1999-2001 GTRC</a:t>
            </a:r>
          </a:p>
        </p:txBody>
      </p:sp>
      <p:sp>
        <p:nvSpPr>
          <p:cNvPr id="18436" name="Rectangle 7">
            <a:extLst>
              <a:ext uri="{FF2B5EF4-FFF2-40B4-BE49-F238E27FC236}">
                <a16:creationId xmlns:a16="http://schemas.microsoft.com/office/drawing/2014/main" id="{E78C0916-E0EF-D9C3-FD0D-5F8295B839B0}"/>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27100">
              <a:spcBef>
                <a:spcPct val="30000"/>
              </a:spcBef>
              <a:buChar char="•"/>
              <a:defRPr sz="1200">
                <a:solidFill>
                  <a:schemeClr val="tx1"/>
                </a:solidFill>
                <a:latin typeface="Times New Roman" panose="02020603050405020304" pitchFamily="18" charset="0"/>
              </a:defRPr>
            </a:lvl1pPr>
            <a:lvl2pPr marL="742950" indent="-285750" defTabSz="927100">
              <a:spcBef>
                <a:spcPct val="30000"/>
              </a:spcBef>
              <a:defRPr sz="1200">
                <a:solidFill>
                  <a:schemeClr val="tx1"/>
                </a:solidFill>
                <a:latin typeface="Times New Roman" panose="02020603050405020304" pitchFamily="18" charset="0"/>
              </a:defRPr>
            </a:lvl2pPr>
            <a:lvl3pPr marL="1143000" indent="-228600" defTabSz="927100">
              <a:spcBef>
                <a:spcPct val="30000"/>
              </a:spcBef>
              <a:defRPr sz="1200">
                <a:solidFill>
                  <a:schemeClr val="tx1"/>
                </a:solidFill>
                <a:latin typeface="Times New Roman" panose="02020603050405020304" pitchFamily="18" charset="0"/>
              </a:defRPr>
            </a:lvl3pPr>
            <a:lvl4pPr marL="1600200" indent="-228600" defTabSz="927100">
              <a:spcBef>
                <a:spcPct val="30000"/>
              </a:spcBef>
              <a:defRPr sz="1200">
                <a:solidFill>
                  <a:schemeClr val="tx1"/>
                </a:solidFill>
                <a:latin typeface="Times New Roman" panose="02020603050405020304" pitchFamily="18" charset="0"/>
              </a:defRPr>
            </a:lvl4pPr>
            <a:lvl5pPr marL="2057400" indent="-228600" defTabSz="927100">
              <a:spcBef>
                <a:spcPct val="30000"/>
              </a:spcBef>
              <a:defRPr sz="1200">
                <a:solidFill>
                  <a:schemeClr val="tx1"/>
                </a:solidFill>
                <a:latin typeface="Times New Roman" panose="02020603050405020304" pitchFamily="18" charset="0"/>
              </a:defRPr>
            </a:lvl5pPr>
            <a:lvl6pPr marL="2514600" indent="-228600" defTabSz="9271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271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271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271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buFontTx/>
              <a:buNone/>
            </a:pPr>
            <a:fld id="{1F21C306-A5D4-407A-BDB8-B465EBFAE0BB}" type="slidenum">
              <a:rPr lang="en-US" altLang="en-US" smtClean="0"/>
              <a:pPr>
                <a:spcBef>
                  <a:spcPct val="0"/>
                </a:spcBef>
                <a:buFontTx/>
                <a:buNone/>
              </a:pPr>
              <a:t>8</a:t>
            </a:fld>
            <a:endParaRPr lang="en-US" altLang="en-US"/>
          </a:p>
        </p:txBody>
      </p:sp>
      <p:sp>
        <p:nvSpPr>
          <p:cNvPr id="18437" name="Rectangle 2">
            <a:extLst>
              <a:ext uri="{FF2B5EF4-FFF2-40B4-BE49-F238E27FC236}">
                <a16:creationId xmlns:a16="http://schemas.microsoft.com/office/drawing/2014/main" id="{8948B8E6-14BD-FF5A-73B6-885727072312}"/>
              </a:ext>
            </a:extLst>
          </p:cNvPr>
          <p:cNvSpPr>
            <a:spLocks noChangeArrowheads="1" noTextEdit="1"/>
          </p:cNvSpPr>
          <p:nvPr>
            <p:ph type="sldImg"/>
          </p:nvPr>
        </p:nvSpPr>
        <p:spPr/>
      </p:sp>
      <p:sp>
        <p:nvSpPr>
          <p:cNvPr id="18438" name="Rectangle 3">
            <a:extLst>
              <a:ext uri="{FF2B5EF4-FFF2-40B4-BE49-F238E27FC236}">
                <a16:creationId xmlns:a16="http://schemas.microsoft.com/office/drawing/2014/main" id="{5A0BB1BA-52D1-8952-6DF1-65A1AB3F98FA}"/>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t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a:extLst>
              <a:ext uri="{FF2B5EF4-FFF2-40B4-BE49-F238E27FC236}">
                <a16:creationId xmlns:a16="http://schemas.microsoft.com/office/drawing/2014/main" id="{7AAB8702-434C-2C67-4564-66FD82297D77}"/>
              </a:ext>
            </a:extLst>
          </p:cNvPr>
          <p:cNvSpPr>
            <a:spLocks noGrp="1" noChangeArrowheads="1"/>
          </p:cNvSpPr>
          <p:nvPr>
            <p:ph type="hdr" sz="quarter"/>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27100">
              <a:spcBef>
                <a:spcPct val="30000"/>
              </a:spcBef>
              <a:buChar char="•"/>
              <a:defRPr sz="1200">
                <a:solidFill>
                  <a:schemeClr val="tx1"/>
                </a:solidFill>
                <a:latin typeface="Times New Roman" panose="02020603050405020304" pitchFamily="18" charset="0"/>
              </a:defRPr>
            </a:lvl1pPr>
            <a:lvl2pPr marL="742950" indent="-285750" defTabSz="927100">
              <a:spcBef>
                <a:spcPct val="30000"/>
              </a:spcBef>
              <a:defRPr sz="1200">
                <a:solidFill>
                  <a:schemeClr val="tx1"/>
                </a:solidFill>
                <a:latin typeface="Times New Roman" panose="02020603050405020304" pitchFamily="18" charset="0"/>
              </a:defRPr>
            </a:lvl2pPr>
            <a:lvl3pPr marL="1143000" indent="-228600" defTabSz="927100">
              <a:spcBef>
                <a:spcPct val="30000"/>
              </a:spcBef>
              <a:defRPr sz="1200">
                <a:solidFill>
                  <a:schemeClr val="tx1"/>
                </a:solidFill>
                <a:latin typeface="Times New Roman" panose="02020603050405020304" pitchFamily="18" charset="0"/>
              </a:defRPr>
            </a:lvl3pPr>
            <a:lvl4pPr marL="1600200" indent="-228600" defTabSz="927100">
              <a:spcBef>
                <a:spcPct val="30000"/>
              </a:spcBef>
              <a:defRPr sz="1200">
                <a:solidFill>
                  <a:schemeClr val="tx1"/>
                </a:solidFill>
                <a:latin typeface="Times New Roman" panose="02020603050405020304" pitchFamily="18" charset="0"/>
              </a:defRPr>
            </a:lvl4pPr>
            <a:lvl5pPr marL="2057400" indent="-228600" defTabSz="927100">
              <a:spcBef>
                <a:spcPct val="30000"/>
              </a:spcBef>
              <a:defRPr sz="1200">
                <a:solidFill>
                  <a:schemeClr val="tx1"/>
                </a:solidFill>
                <a:latin typeface="Times New Roman" panose="02020603050405020304" pitchFamily="18" charset="0"/>
              </a:defRPr>
            </a:lvl5pPr>
            <a:lvl6pPr marL="2514600" indent="-228600" defTabSz="9271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271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271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271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buFontTx/>
              <a:buNone/>
            </a:pPr>
            <a:r>
              <a:rPr lang="en-US" altLang="en-US"/>
              <a:t>Intro to Programming</a:t>
            </a:r>
          </a:p>
        </p:txBody>
      </p:sp>
      <p:sp>
        <p:nvSpPr>
          <p:cNvPr id="20483" name="Rectangle 6">
            <a:extLst>
              <a:ext uri="{FF2B5EF4-FFF2-40B4-BE49-F238E27FC236}">
                <a16:creationId xmlns:a16="http://schemas.microsoft.com/office/drawing/2014/main" id="{7BA52DA2-8BED-EB7C-E9B5-4D091D279804}"/>
              </a:ext>
            </a:extLst>
          </p:cNvPr>
          <p:cNvSpPr>
            <a:spLocks noGrp="1" noChangeArrowheads="1"/>
          </p:cNvSpPr>
          <p:nvPr>
            <p:ph type="ftr" sz="quarter" idx="4"/>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27100">
              <a:spcBef>
                <a:spcPct val="30000"/>
              </a:spcBef>
              <a:buChar char="•"/>
              <a:defRPr sz="1200">
                <a:solidFill>
                  <a:schemeClr val="tx1"/>
                </a:solidFill>
                <a:latin typeface="Times New Roman" panose="02020603050405020304" pitchFamily="18" charset="0"/>
              </a:defRPr>
            </a:lvl1pPr>
            <a:lvl2pPr marL="742950" indent="-285750" defTabSz="927100">
              <a:spcBef>
                <a:spcPct val="30000"/>
              </a:spcBef>
              <a:defRPr sz="1200">
                <a:solidFill>
                  <a:schemeClr val="tx1"/>
                </a:solidFill>
                <a:latin typeface="Times New Roman" panose="02020603050405020304" pitchFamily="18" charset="0"/>
              </a:defRPr>
            </a:lvl2pPr>
            <a:lvl3pPr marL="1143000" indent="-228600" defTabSz="927100">
              <a:spcBef>
                <a:spcPct val="30000"/>
              </a:spcBef>
              <a:defRPr sz="1200">
                <a:solidFill>
                  <a:schemeClr val="tx1"/>
                </a:solidFill>
                <a:latin typeface="Times New Roman" panose="02020603050405020304" pitchFamily="18" charset="0"/>
              </a:defRPr>
            </a:lvl3pPr>
            <a:lvl4pPr marL="1600200" indent="-228600" defTabSz="927100">
              <a:spcBef>
                <a:spcPct val="30000"/>
              </a:spcBef>
              <a:defRPr sz="1200">
                <a:solidFill>
                  <a:schemeClr val="tx1"/>
                </a:solidFill>
                <a:latin typeface="Times New Roman" panose="02020603050405020304" pitchFamily="18" charset="0"/>
              </a:defRPr>
            </a:lvl4pPr>
            <a:lvl5pPr marL="2057400" indent="-228600" defTabSz="927100">
              <a:spcBef>
                <a:spcPct val="30000"/>
              </a:spcBef>
              <a:defRPr sz="1200">
                <a:solidFill>
                  <a:schemeClr val="tx1"/>
                </a:solidFill>
                <a:latin typeface="Times New Roman" panose="02020603050405020304" pitchFamily="18" charset="0"/>
              </a:defRPr>
            </a:lvl5pPr>
            <a:lvl6pPr marL="2514600" indent="-228600" defTabSz="9271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271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271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271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buFontTx/>
              <a:buNone/>
            </a:pPr>
            <a:r>
              <a:rPr lang="en-US" altLang="en-US" sz="1000"/>
              <a:t>Introduction to Programming</a:t>
            </a:r>
          </a:p>
          <a:p>
            <a:pPr>
              <a:spcBef>
                <a:spcPct val="0"/>
              </a:spcBef>
              <a:buFontTx/>
              <a:buNone/>
            </a:pPr>
            <a:r>
              <a:rPr lang="en-US" altLang="en-US" sz="1000"/>
              <a:t>© Copyright 1999-2001 GTRC</a:t>
            </a:r>
          </a:p>
        </p:txBody>
      </p:sp>
      <p:sp>
        <p:nvSpPr>
          <p:cNvPr id="20484" name="Rectangle 7">
            <a:extLst>
              <a:ext uri="{FF2B5EF4-FFF2-40B4-BE49-F238E27FC236}">
                <a16:creationId xmlns:a16="http://schemas.microsoft.com/office/drawing/2014/main" id="{A88CE59B-B478-F3A1-A4C3-2232BDE46020}"/>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27100">
              <a:spcBef>
                <a:spcPct val="30000"/>
              </a:spcBef>
              <a:buChar char="•"/>
              <a:defRPr sz="1200">
                <a:solidFill>
                  <a:schemeClr val="tx1"/>
                </a:solidFill>
                <a:latin typeface="Times New Roman" panose="02020603050405020304" pitchFamily="18" charset="0"/>
              </a:defRPr>
            </a:lvl1pPr>
            <a:lvl2pPr marL="742950" indent="-285750" defTabSz="927100">
              <a:spcBef>
                <a:spcPct val="30000"/>
              </a:spcBef>
              <a:defRPr sz="1200">
                <a:solidFill>
                  <a:schemeClr val="tx1"/>
                </a:solidFill>
                <a:latin typeface="Times New Roman" panose="02020603050405020304" pitchFamily="18" charset="0"/>
              </a:defRPr>
            </a:lvl2pPr>
            <a:lvl3pPr marL="1143000" indent="-228600" defTabSz="927100">
              <a:spcBef>
                <a:spcPct val="30000"/>
              </a:spcBef>
              <a:defRPr sz="1200">
                <a:solidFill>
                  <a:schemeClr val="tx1"/>
                </a:solidFill>
                <a:latin typeface="Times New Roman" panose="02020603050405020304" pitchFamily="18" charset="0"/>
              </a:defRPr>
            </a:lvl3pPr>
            <a:lvl4pPr marL="1600200" indent="-228600" defTabSz="927100">
              <a:spcBef>
                <a:spcPct val="30000"/>
              </a:spcBef>
              <a:defRPr sz="1200">
                <a:solidFill>
                  <a:schemeClr val="tx1"/>
                </a:solidFill>
                <a:latin typeface="Times New Roman" panose="02020603050405020304" pitchFamily="18" charset="0"/>
              </a:defRPr>
            </a:lvl4pPr>
            <a:lvl5pPr marL="2057400" indent="-228600" defTabSz="927100">
              <a:spcBef>
                <a:spcPct val="30000"/>
              </a:spcBef>
              <a:defRPr sz="1200">
                <a:solidFill>
                  <a:schemeClr val="tx1"/>
                </a:solidFill>
                <a:latin typeface="Times New Roman" panose="02020603050405020304" pitchFamily="18" charset="0"/>
              </a:defRPr>
            </a:lvl5pPr>
            <a:lvl6pPr marL="2514600" indent="-228600" defTabSz="9271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271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271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271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buFontTx/>
              <a:buNone/>
            </a:pPr>
            <a:fld id="{33730821-0196-4243-9C7D-3F375F808A32}" type="slidenum">
              <a:rPr lang="en-US" altLang="en-US" smtClean="0"/>
              <a:pPr>
                <a:spcBef>
                  <a:spcPct val="0"/>
                </a:spcBef>
                <a:buFontTx/>
                <a:buNone/>
              </a:pPr>
              <a:t>9</a:t>
            </a:fld>
            <a:endParaRPr lang="en-US" altLang="en-US"/>
          </a:p>
        </p:txBody>
      </p:sp>
      <p:sp>
        <p:nvSpPr>
          <p:cNvPr id="20485" name="Rectangle 2">
            <a:extLst>
              <a:ext uri="{FF2B5EF4-FFF2-40B4-BE49-F238E27FC236}">
                <a16:creationId xmlns:a16="http://schemas.microsoft.com/office/drawing/2014/main" id="{71870966-67AF-7B9F-C6B7-68B7C8BA6C91}"/>
              </a:ext>
            </a:extLst>
          </p:cNvPr>
          <p:cNvSpPr>
            <a:spLocks noChangeArrowheads="1" noTextEdit="1"/>
          </p:cNvSpPr>
          <p:nvPr>
            <p:ph type="sldImg"/>
          </p:nvPr>
        </p:nvSpPr>
        <p:spPr/>
      </p:sp>
      <p:sp>
        <p:nvSpPr>
          <p:cNvPr id="20486" name="Rectangle 3">
            <a:extLst>
              <a:ext uri="{FF2B5EF4-FFF2-40B4-BE49-F238E27FC236}">
                <a16:creationId xmlns:a16="http://schemas.microsoft.com/office/drawing/2014/main" id="{759C8726-F0EC-8011-E7F3-0DE19CB60E95}"/>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Tree>
    <p:extLst>
      <p:ext uri="{BB962C8B-B14F-4D97-AF65-F5344CB8AC3E}">
        <p14:creationId xmlns:p14="http://schemas.microsoft.com/office/powerpoint/2010/main" val="252462716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3288564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04013" y="52388"/>
            <a:ext cx="2124075" cy="6510337"/>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27025" y="52388"/>
            <a:ext cx="6224588" cy="651033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93422261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73100" y="52388"/>
            <a:ext cx="7772400" cy="925512"/>
          </a:xfrm>
        </p:spPr>
        <p:txBody>
          <a:bodyPr/>
          <a:lstStyle/>
          <a:p>
            <a:r>
              <a:rPr lang="en-US"/>
              <a:t>Click to edit Master title style</a:t>
            </a:r>
          </a:p>
        </p:txBody>
      </p:sp>
      <p:sp>
        <p:nvSpPr>
          <p:cNvPr id="3" name="Text Placeholder 2"/>
          <p:cNvSpPr>
            <a:spLocks noGrp="1"/>
          </p:cNvSpPr>
          <p:nvPr>
            <p:ph type="body" sz="half" idx="1"/>
          </p:nvPr>
        </p:nvSpPr>
        <p:spPr>
          <a:xfrm>
            <a:off x="327025" y="1276350"/>
            <a:ext cx="4173538" cy="52863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52963" y="1276350"/>
            <a:ext cx="4175125" cy="52863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42790721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09196654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8"/>
            <a:ext cx="78867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a:t>Click to edit Master text styles</a:t>
            </a:r>
          </a:p>
        </p:txBody>
      </p:sp>
    </p:spTree>
    <p:extLst>
      <p:ext uri="{BB962C8B-B14F-4D97-AF65-F5344CB8AC3E}">
        <p14:creationId xmlns:p14="http://schemas.microsoft.com/office/powerpoint/2010/main" val="417749612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27025" y="1276350"/>
            <a:ext cx="4173538" cy="52863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52963" y="1276350"/>
            <a:ext cx="4175125" cy="52863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3560925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30238" y="365125"/>
            <a:ext cx="7886700" cy="1325563"/>
          </a:xfrm>
        </p:spPr>
        <p:txBody>
          <a:bodyPr/>
          <a:lstStyle/>
          <a:p>
            <a:r>
              <a:rPr lang="en-US"/>
              <a:t>Click to edit Master title style</a:t>
            </a:r>
          </a:p>
        </p:txBody>
      </p:sp>
      <p:sp>
        <p:nvSpPr>
          <p:cNvPr id="3" name="Text Placeholder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30238" y="2505075"/>
            <a:ext cx="386873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7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1445171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285887424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5571432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Tree>
    <p:extLst>
      <p:ext uri="{BB962C8B-B14F-4D97-AF65-F5344CB8AC3E}">
        <p14:creationId xmlns:p14="http://schemas.microsoft.com/office/powerpoint/2010/main" val="33413836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Tree>
    <p:extLst>
      <p:ext uri="{BB962C8B-B14F-4D97-AF65-F5344CB8AC3E}">
        <p14:creationId xmlns:p14="http://schemas.microsoft.com/office/powerpoint/2010/main" val="313872723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5C31F4D6-C7D5-6EA1-2BAC-73C6A61F7684}"/>
              </a:ext>
            </a:extLst>
          </p:cNvPr>
          <p:cNvSpPr>
            <a:spLocks noGrp="1" noChangeArrowheads="1"/>
          </p:cNvSpPr>
          <p:nvPr>
            <p:ph type="title"/>
          </p:nvPr>
        </p:nvSpPr>
        <p:spPr bwMode="auto">
          <a:xfrm>
            <a:off x="673100" y="52388"/>
            <a:ext cx="7772400" cy="9255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Rectangle 3">
            <a:extLst>
              <a:ext uri="{FF2B5EF4-FFF2-40B4-BE49-F238E27FC236}">
                <a16:creationId xmlns:a16="http://schemas.microsoft.com/office/drawing/2014/main" id="{659AB3CD-BDEC-123C-D8F2-BC5911F690AC}"/>
              </a:ext>
            </a:extLst>
          </p:cNvPr>
          <p:cNvSpPr>
            <a:spLocks noGrp="1" noChangeArrowheads="1"/>
          </p:cNvSpPr>
          <p:nvPr>
            <p:ph type="body" idx="1"/>
          </p:nvPr>
        </p:nvSpPr>
        <p:spPr bwMode="auto">
          <a:xfrm>
            <a:off x="327025" y="1276350"/>
            <a:ext cx="8501063" cy="52863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rtl="0" eaLnBrk="0" fontAlgn="base" hangingPunct="0">
        <a:spcBef>
          <a:spcPct val="0"/>
        </a:spcBef>
        <a:spcAft>
          <a:spcPct val="0"/>
        </a:spcAft>
        <a:defRPr sz="3200" b="1" kern="1200">
          <a:solidFill>
            <a:schemeClr val="tx2"/>
          </a:solidFill>
          <a:latin typeface="+mj-lt"/>
          <a:ea typeface="+mj-ea"/>
          <a:cs typeface="+mj-cs"/>
        </a:defRPr>
      </a:lvl1pPr>
      <a:lvl2pPr algn="ctr" rtl="0" eaLnBrk="0" fontAlgn="base" hangingPunct="0">
        <a:spcBef>
          <a:spcPct val="0"/>
        </a:spcBef>
        <a:spcAft>
          <a:spcPct val="0"/>
        </a:spcAft>
        <a:defRPr sz="3200" b="1">
          <a:solidFill>
            <a:schemeClr val="tx2"/>
          </a:solidFill>
          <a:latin typeface="Times New Roman" panose="02020603050405020304" pitchFamily="18" charset="0"/>
        </a:defRPr>
      </a:lvl2pPr>
      <a:lvl3pPr algn="ctr" rtl="0" eaLnBrk="0" fontAlgn="base" hangingPunct="0">
        <a:spcBef>
          <a:spcPct val="0"/>
        </a:spcBef>
        <a:spcAft>
          <a:spcPct val="0"/>
        </a:spcAft>
        <a:defRPr sz="3200" b="1">
          <a:solidFill>
            <a:schemeClr val="tx2"/>
          </a:solidFill>
          <a:latin typeface="Times New Roman" panose="02020603050405020304" pitchFamily="18" charset="0"/>
        </a:defRPr>
      </a:lvl3pPr>
      <a:lvl4pPr algn="ctr" rtl="0" eaLnBrk="0" fontAlgn="base" hangingPunct="0">
        <a:spcBef>
          <a:spcPct val="0"/>
        </a:spcBef>
        <a:spcAft>
          <a:spcPct val="0"/>
        </a:spcAft>
        <a:defRPr sz="3200" b="1">
          <a:solidFill>
            <a:schemeClr val="tx2"/>
          </a:solidFill>
          <a:latin typeface="Times New Roman" panose="02020603050405020304" pitchFamily="18" charset="0"/>
        </a:defRPr>
      </a:lvl4pPr>
      <a:lvl5pPr algn="ctr" rtl="0" eaLnBrk="0" fontAlgn="base" hangingPunct="0">
        <a:spcBef>
          <a:spcPct val="0"/>
        </a:spcBef>
        <a:spcAft>
          <a:spcPct val="0"/>
        </a:spcAft>
        <a:defRPr sz="3200" b="1">
          <a:solidFill>
            <a:schemeClr val="tx2"/>
          </a:solidFill>
          <a:latin typeface="Times New Roman" panose="02020603050405020304" pitchFamily="18" charset="0"/>
        </a:defRPr>
      </a:lvl5pPr>
      <a:lvl6pPr marL="457200" algn="ctr" rtl="0" eaLnBrk="0" fontAlgn="base" hangingPunct="0">
        <a:spcBef>
          <a:spcPct val="0"/>
        </a:spcBef>
        <a:spcAft>
          <a:spcPct val="0"/>
        </a:spcAft>
        <a:defRPr sz="3200" b="1">
          <a:solidFill>
            <a:schemeClr val="tx2"/>
          </a:solidFill>
          <a:latin typeface="Times New Roman" panose="02020603050405020304" pitchFamily="18" charset="0"/>
        </a:defRPr>
      </a:lvl6pPr>
      <a:lvl7pPr marL="914400" algn="ctr" rtl="0" eaLnBrk="0" fontAlgn="base" hangingPunct="0">
        <a:spcBef>
          <a:spcPct val="0"/>
        </a:spcBef>
        <a:spcAft>
          <a:spcPct val="0"/>
        </a:spcAft>
        <a:defRPr sz="3200" b="1">
          <a:solidFill>
            <a:schemeClr val="tx2"/>
          </a:solidFill>
          <a:latin typeface="Times New Roman" panose="02020603050405020304" pitchFamily="18" charset="0"/>
        </a:defRPr>
      </a:lvl7pPr>
      <a:lvl8pPr marL="1371600" algn="ctr" rtl="0" eaLnBrk="0" fontAlgn="base" hangingPunct="0">
        <a:spcBef>
          <a:spcPct val="0"/>
        </a:spcBef>
        <a:spcAft>
          <a:spcPct val="0"/>
        </a:spcAft>
        <a:defRPr sz="3200" b="1">
          <a:solidFill>
            <a:schemeClr val="tx2"/>
          </a:solidFill>
          <a:latin typeface="Times New Roman" panose="02020603050405020304" pitchFamily="18" charset="0"/>
        </a:defRPr>
      </a:lvl8pPr>
      <a:lvl9pPr marL="1828800" algn="ctr" rtl="0" eaLnBrk="0" fontAlgn="base" hangingPunct="0">
        <a:spcBef>
          <a:spcPct val="0"/>
        </a:spcBef>
        <a:spcAft>
          <a:spcPct val="0"/>
        </a:spcAft>
        <a:defRPr sz="3200" b="1">
          <a:solidFill>
            <a:schemeClr val="tx2"/>
          </a:solidFill>
          <a:latin typeface="Times New Roman" panose="02020603050405020304" pitchFamily="18" charset="0"/>
        </a:defRPr>
      </a:lvl9pPr>
    </p:titleStyle>
    <p:bodyStyle>
      <a:lvl1pPr marL="342900" indent="-342900" algn="l" rtl="0" eaLnBrk="0" fontAlgn="base" hangingPunct="0">
        <a:spcBef>
          <a:spcPct val="20000"/>
        </a:spcBef>
        <a:spcAft>
          <a:spcPct val="0"/>
        </a:spcAft>
        <a:buChar char="•"/>
        <a:defRPr sz="240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4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4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6.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6.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6.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4.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6.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6.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6.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6.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6.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6.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a:extLst>
              <a:ext uri="{FF2B5EF4-FFF2-40B4-BE49-F238E27FC236}">
                <a16:creationId xmlns:a16="http://schemas.microsoft.com/office/drawing/2014/main" id="{96778A3A-FA6E-FA4B-80FF-6970FE39DCB4}"/>
              </a:ext>
            </a:extLst>
          </p:cNvPr>
          <p:cNvSpPr>
            <a:spLocks noGrp="1" noChangeArrowheads="1"/>
          </p:cNvSpPr>
          <p:nvPr>
            <p:ph type="ctrTitle"/>
          </p:nvPr>
        </p:nvSpPr>
        <p:spPr>
          <a:xfrm>
            <a:off x="685800" y="2286000"/>
            <a:ext cx="7772400" cy="1143000"/>
          </a:xfrm>
        </p:spPr>
        <p:txBody>
          <a:bodyPr anchor="ctr"/>
          <a:lstStyle/>
          <a:p>
            <a:r>
              <a:rPr lang="en-US" altLang="en-US" sz="3200"/>
              <a:t>Introduction to Programming</a:t>
            </a:r>
          </a:p>
        </p:txBody>
      </p:sp>
      <p:sp>
        <p:nvSpPr>
          <p:cNvPr id="3075" name="Rectangle 3">
            <a:extLst>
              <a:ext uri="{FF2B5EF4-FFF2-40B4-BE49-F238E27FC236}">
                <a16:creationId xmlns:a16="http://schemas.microsoft.com/office/drawing/2014/main" id="{A22E596B-5F11-D94F-53F4-2FA67185B933}"/>
              </a:ext>
            </a:extLst>
          </p:cNvPr>
          <p:cNvSpPr>
            <a:spLocks noGrp="1" noChangeArrowheads="1"/>
          </p:cNvSpPr>
          <p:nvPr>
            <p:ph type="subTitle" idx="1"/>
          </p:nvPr>
        </p:nvSpPr>
        <p:spPr>
          <a:xfrm>
            <a:off x="977900" y="3683000"/>
            <a:ext cx="7378700" cy="1955800"/>
          </a:xfrm>
          <a:noFill/>
        </p:spPr>
        <p:txBody>
          <a:bodyPr/>
          <a:lstStyle/>
          <a:p>
            <a:r>
              <a:rPr lang="en-US" altLang="en-US" sz="2000"/>
              <a:t>“If builders built buildings the way programmers write programs, the first woodpecker to come along would destroy civilization.”</a:t>
            </a:r>
          </a:p>
          <a:p>
            <a:pPr algn="r"/>
            <a:r>
              <a:rPr lang="en-US" altLang="en-US" sz="2000"/>
              <a:t>— Gerald Weinberg</a:t>
            </a:r>
            <a:endParaRPr lang="en-US" altLang="en-US"/>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a:extLst>
              <a:ext uri="{FF2B5EF4-FFF2-40B4-BE49-F238E27FC236}">
                <a16:creationId xmlns:a16="http://schemas.microsoft.com/office/drawing/2014/main" id="{6030F829-2A42-BA0E-015D-FA2FA12EE626}"/>
              </a:ext>
            </a:extLst>
          </p:cNvPr>
          <p:cNvSpPr>
            <a:spLocks noGrp="1" noChangeArrowheads="1"/>
          </p:cNvSpPr>
          <p:nvPr>
            <p:ph type="title"/>
          </p:nvPr>
        </p:nvSpPr>
        <p:spPr/>
        <p:txBody>
          <a:bodyPr/>
          <a:lstStyle/>
          <a:p>
            <a:r>
              <a:rPr lang="en-US" altLang="en-US">
                <a:cs typeface="Times" panose="02020603050405020304" pitchFamily="18" charset="0"/>
              </a:rPr>
              <a:t>A More Probable Life-Cycle!</a:t>
            </a:r>
          </a:p>
        </p:txBody>
      </p:sp>
      <p:sp>
        <p:nvSpPr>
          <p:cNvPr id="21507" name="AutoShape 3">
            <a:extLst>
              <a:ext uri="{FF2B5EF4-FFF2-40B4-BE49-F238E27FC236}">
                <a16:creationId xmlns:a16="http://schemas.microsoft.com/office/drawing/2014/main" id="{D4157A1E-CB08-73BC-7CC1-6F9FC79C11AF}"/>
              </a:ext>
            </a:extLst>
          </p:cNvPr>
          <p:cNvSpPr>
            <a:spLocks noChangeArrowheads="1"/>
          </p:cNvSpPr>
          <p:nvPr/>
        </p:nvSpPr>
        <p:spPr bwMode="auto">
          <a:xfrm>
            <a:off x="609600" y="1828800"/>
            <a:ext cx="1752600" cy="609600"/>
          </a:xfrm>
          <a:prstGeom prst="roundRect">
            <a:avLst>
              <a:gd name="adj" fmla="val 16667"/>
            </a:avLst>
          </a:prstGeom>
          <a:solidFill>
            <a:srgbClr val="FFFF66"/>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2400">
                <a:solidFill>
                  <a:schemeClr val="tx1"/>
                </a:solidFill>
                <a:latin typeface="Times New Roman" panose="02020603050405020304" pitchFamily="18" charset="0"/>
              </a:defRPr>
            </a:lvl1pPr>
            <a:lvl2pPr marL="742950" indent="-285750">
              <a:spcBef>
                <a:spcPct val="20000"/>
              </a:spcBef>
              <a:buChar char="–"/>
              <a:defRPr sz="24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400">
                <a:solidFill>
                  <a:schemeClr val="tx1"/>
                </a:solidFill>
                <a:latin typeface="Times New Roman" panose="02020603050405020304" pitchFamily="18" charset="0"/>
              </a:defRPr>
            </a:lvl4pPr>
            <a:lvl5pPr marL="2057400" indent="-228600">
              <a:spcBef>
                <a:spcPct val="20000"/>
              </a:spcBef>
              <a:buChar char="»"/>
              <a:defRPr sz="24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4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4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4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400">
                <a:solidFill>
                  <a:schemeClr val="tx1"/>
                </a:solidFill>
                <a:latin typeface="Times New Roman" panose="02020603050405020304" pitchFamily="18" charset="0"/>
              </a:defRPr>
            </a:lvl9pPr>
          </a:lstStyle>
          <a:p>
            <a:pPr algn="ctr">
              <a:spcBef>
                <a:spcPct val="0"/>
              </a:spcBef>
              <a:buFontTx/>
              <a:buNone/>
            </a:pPr>
            <a:r>
              <a:rPr lang="en-US" altLang="en-US" sz="1800"/>
              <a:t>Requirements</a:t>
            </a:r>
          </a:p>
          <a:p>
            <a:pPr algn="ctr">
              <a:spcBef>
                <a:spcPct val="0"/>
              </a:spcBef>
              <a:buFontTx/>
              <a:buNone/>
            </a:pPr>
            <a:r>
              <a:rPr lang="en-US" altLang="en-US" sz="1800"/>
              <a:t>Analysis</a:t>
            </a:r>
          </a:p>
        </p:txBody>
      </p:sp>
      <p:sp>
        <p:nvSpPr>
          <p:cNvPr id="21508" name="AutoShape 4">
            <a:extLst>
              <a:ext uri="{FF2B5EF4-FFF2-40B4-BE49-F238E27FC236}">
                <a16:creationId xmlns:a16="http://schemas.microsoft.com/office/drawing/2014/main" id="{A8730167-E69D-DD44-60CD-2D33444A7548}"/>
              </a:ext>
            </a:extLst>
          </p:cNvPr>
          <p:cNvSpPr>
            <a:spLocks noChangeArrowheads="1"/>
          </p:cNvSpPr>
          <p:nvPr/>
        </p:nvSpPr>
        <p:spPr bwMode="auto">
          <a:xfrm>
            <a:off x="609600" y="2590800"/>
            <a:ext cx="1752600" cy="609600"/>
          </a:xfrm>
          <a:prstGeom prst="roundRect">
            <a:avLst>
              <a:gd name="adj" fmla="val 16667"/>
            </a:avLst>
          </a:prstGeom>
          <a:solidFill>
            <a:srgbClr val="FFFF66"/>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2400">
                <a:solidFill>
                  <a:schemeClr val="tx1"/>
                </a:solidFill>
                <a:latin typeface="Times New Roman" panose="02020603050405020304" pitchFamily="18" charset="0"/>
              </a:defRPr>
            </a:lvl1pPr>
            <a:lvl2pPr marL="742950" indent="-285750">
              <a:spcBef>
                <a:spcPct val="20000"/>
              </a:spcBef>
              <a:buChar char="–"/>
              <a:defRPr sz="24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400">
                <a:solidFill>
                  <a:schemeClr val="tx1"/>
                </a:solidFill>
                <a:latin typeface="Times New Roman" panose="02020603050405020304" pitchFamily="18" charset="0"/>
              </a:defRPr>
            </a:lvl4pPr>
            <a:lvl5pPr marL="2057400" indent="-228600">
              <a:spcBef>
                <a:spcPct val="20000"/>
              </a:spcBef>
              <a:buChar char="»"/>
              <a:defRPr sz="24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4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4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4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400">
                <a:solidFill>
                  <a:schemeClr val="tx1"/>
                </a:solidFill>
                <a:latin typeface="Times New Roman" panose="02020603050405020304" pitchFamily="18" charset="0"/>
              </a:defRPr>
            </a:lvl9pPr>
          </a:lstStyle>
          <a:p>
            <a:pPr algn="ctr">
              <a:spcBef>
                <a:spcPct val="0"/>
              </a:spcBef>
              <a:buFontTx/>
              <a:buNone/>
            </a:pPr>
            <a:r>
              <a:rPr lang="en-US" altLang="en-US" sz="1800"/>
              <a:t>Design</a:t>
            </a:r>
          </a:p>
        </p:txBody>
      </p:sp>
      <p:sp>
        <p:nvSpPr>
          <p:cNvPr id="21509" name="AutoShape 5">
            <a:extLst>
              <a:ext uri="{FF2B5EF4-FFF2-40B4-BE49-F238E27FC236}">
                <a16:creationId xmlns:a16="http://schemas.microsoft.com/office/drawing/2014/main" id="{FF3874E9-59FF-9D0E-1638-F443EAAB93CB}"/>
              </a:ext>
            </a:extLst>
          </p:cNvPr>
          <p:cNvSpPr>
            <a:spLocks noChangeArrowheads="1"/>
          </p:cNvSpPr>
          <p:nvPr/>
        </p:nvSpPr>
        <p:spPr bwMode="auto">
          <a:xfrm>
            <a:off x="609600" y="3352800"/>
            <a:ext cx="1752600" cy="609600"/>
          </a:xfrm>
          <a:prstGeom prst="roundRect">
            <a:avLst>
              <a:gd name="adj" fmla="val 16667"/>
            </a:avLst>
          </a:prstGeom>
          <a:solidFill>
            <a:srgbClr val="FFFF66"/>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2400">
                <a:solidFill>
                  <a:schemeClr val="tx1"/>
                </a:solidFill>
                <a:latin typeface="Times New Roman" panose="02020603050405020304" pitchFamily="18" charset="0"/>
              </a:defRPr>
            </a:lvl1pPr>
            <a:lvl2pPr marL="742950" indent="-285750">
              <a:spcBef>
                <a:spcPct val="20000"/>
              </a:spcBef>
              <a:buChar char="–"/>
              <a:defRPr sz="24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400">
                <a:solidFill>
                  <a:schemeClr val="tx1"/>
                </a:solidFill>
                <a:latin typeface="Times New Roman" panose="02020603050405020304" pitchFamily="18" charset="0"/>
              </a:defRPr>
            </a:lvl4pPr>
            <a:lvl5pPr marL="2057400" indent="-228600">
              <a:spcBef>
                <a:spcPct val="20000"/>
              </a:spcBef>
              <a:buChar char="»"/>
              <a:defRPr sz="24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4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4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4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400">
                <a:solidFill>
                  <a:schemeClr val="tx1"/>
                </a:solidFill>
                <a:latin typeface="Times New Roman" panose="02020603050405020304" pitchFamily="18" charset="0"/>
              </a:defRPr>
            </a:lvl9pPr>
          </a:lstStyle>
          <a:p>
            <a:pPr algn="ctr">
              <a:spcBef>
                <a:spcPct val="0"/>
              </a:spcBef>
              <a:buFontTx/>
              <a:buNone/>
            </a:pPr>
            <a:r>
              <a:rPr lang="en-US" altLang="en-US" sz="1800"/>
              <a:t>Business Model</a:t>
            </a:r>
          </a:p>
          <a:p>
            <a:pPr algn="ctr">
              <a:spcBef>
                <a:spcPct val="0"/>
              </a:spcBef>
              <a:buFontTx/>
              <a:buNone/>
            </a:pPr>
            <a:r>
              <a:rPr lang="en-US" altLang="en-US" sz="1800"/>
              <a:t>Changes!</a:t>
            </a:r>
          </a:p>
        </p:txBody>
      </p:sp>
      <p:sp>
        <p:nvSpPr>
          <p:cNvPr id="21510" name="AutoShape 6">
            <a:extLst>
              <a:ext uri="{FF2B5EF4-FFF2-40B4-BE49-F238E27FC236}">
                <a16:creationId xmlns:a16="http://schemas.microsoft.com/office/drawing/2014/main" id="{2F73D22D-2429-9DCF-800A-F74B9A25698E}"/>
              </a:ext>
            </a:extLst>
          </p:cNvPr>
          <p:cNvSpPr>
            <a:spLocks noChangeArrowheads="1"/>
          </p:cNvSpPr>
          <p:nvPr/>
        </p:nvSpPr>
        <p:spPr bwMode="auto">
          <a:xfrm>
            <a:off x="609600" y="4114800"/>
            <a:ext cx="1752600" cy="609600"/>
          </a:xfrm>
          <a:prstGeom prst="roundRect">
            <a:avLst>
              <a:gd name="adj" fmla="val 16667"/>
            </a:avLst>
          </a:prstGeom>
          <a:solidFill>
            <a:srgbClr val="FFFF66"/>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2400">
                <a:solidFill>
                  <a:schemeClr val="tx1"/>
                </a:solidFill>
                <a:latin typeface="Times New Roman" panose="02020603050405020304" pitchFamily="18" charset="0"/>
              </a:defRPr>
            </a:lvl1pPr>
            <a:lvl2pPr marL="742950" indent="-285750">
              <a:spcBef>
                <a:spcPct val="20000"/>
              </a:spcBef>
              <a:buChar char="–"/>
              <a:defRPr sz="24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400">
                <a:solidFill>
                  <a:schemeClr val="tx1"/>
                </a:solidFill>
                <a:latin typeface="Times New Roman" panose="02020603050405020304" pitchFamily="18" charset="0"/>
              </a:defRPr>
            </a:lvl4pPr>
            <a:lvl5pPr marL="2057400" indent="-228600">
              <a:spcBef>
                <a:spcPct val="20000"/>
              </a:spcBef>
              <a:buChar char="»"/>
              <a:defRPr sz="24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4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4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4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400">
                <a:solidFill>
                  <a:schemeClr val="tx1"/>
                </a:solidFill>
                <a:latin typeface="Times New Roman" panose="02020603050405020304" pitchFamily="18" charset="0"/>
              </a:defRPr>
            </a:lvl9pPr>
          </a:lstStyle>
          <a:p>
            <a:pPr algn="ctr">
              <a:spcBef>
                <a:spcPct val="0"/>
              </a:spcBef>
              <a:buFontTx/>
              <a:buNone/>
            </a:pPr>
            <a:r>
              <a:rPr lang="en-US" altLang="en-US" sz="1800"/>
              <a:t>Requirements</a:t>
            </a:r>
          </a:p>
          <a:p>
            <a:pPr algn="ctr">
              <a:spcBef>
                <a:spcPct val="0"/>
              </a:spcBef>
              <a:buFontTx/>
              <a:buNone/>
            </a:pPr>
            <a:r>
              <a:rPr lang="en-US" altLang="en-US" sz="1800"/>
              <a:t>Analysis</a:t>
            </a:r>
          </a:p>
        </p:txBody>
      </p:sp>
      <p:sp>
        <p:nvSpPr>
          <p:cNvPr id="21511" name="AutoShape 7">
            <a:extLst>
              <a:ext uri="{FF2B5EF4-FFF2-40B4-BE49-F238E27FC236}">
                <a16:creationId xmlns:a16="http://schemas.microsoft.com/office/drawing/2014/main" id="{F9216A87-8927-E5A0-2EA4-E1A4AFFCFD14}"/>
              </a:ext>
            </a:extLst>
          </p:cNvPr>
          <p:cNvSpPr>
            <a:spLocks noChangeArrowheads="1"/>
          </p:cNvSpPr>
          <p:nvPr/>
        </p:nvSpPr>
        <p:spPr bwMode="auto">
          <a:xfrm>
            <a:off x="609600" y="4876800"/>
            <a:ext cx="1752600" cy="609600"/>
          </a:xfrm>
          <a:prstGeom prst="roundRect">
            <a:avLst>
              <a:gd name="adj" fmla="val 16667"/>
            </a:avLst>
          </a:prstGeom>
          <a:solidFill>
            <a:srgbClr val="FFFF66"/>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2400">
                <a:solidFill>
                  <a:schemeClr val="tx1"/>
                </a:solidFill>
                <a:latin typeface="Times New Roman" panose="02020603050405020304" pitchFamily="18" charset="0"/>
              </a:defRPr>
            </a:lvl1pPr>
            <a:lvl2pPr marL="742950" indent="-285750">
              <a:spcBef>
                <a:spcPct val="20000"/>
              </a:spcBef>
              <a:buChar char="–"/>
              <a:defRPr sz="24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400">
                <a:solidFill>
                  <a:schemeClr val="tx1"/>
                </a:solidFill>
                <a:latin typeface="Times New Roman" panose="02020603050405020304" pitchFamily="18" charset="0"/>
              </a:defRPr>
            </a:lvl4pPr>
            <a:lvl5pPr marL="2057400" indent="-228600">
              <a:spcBef>
                <a:spcPct val="20000"/>
              </a:spcBef>
              <a:buChar char="»"/>
              <a:defRPr sz="24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4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4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4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400">
                <a:solidFill>
                  <a:schemeClr val="tx1"/>
                </a:solidFill>
                <a:latin typeface="Times New Roman" panose="02020603050405020304" pitchFamily="18" charset="0"/>
              </a:defRPr>
            </a:lvl9pPr>
          </a:lstStyle>
          <a:p>
            <a:pPr algn="ctr">
              <a:spcBef>
                <a:spcPct val="0"/>
              </a:spcBef>
              <a:buFontTx/>
              <a:buNone/>
            </a:pPr>
            <a:r>
              <a:rPr lang="en-US" altLang="en-US" sz="1800"/>
              <a:t>Design</a:t>
            </a:r>
          </a:p>
        </p:txBody>
      </p:sp>
      <p:cxnSp>
        <p:nvCxnSpPr>
          <p:cNvPr id="21512" name="AutoShape 8">
            <a:extLst>
              <a:ext uri="{FF2B5EF4-FFF2-40B4-BE49-F238E27FC236}">
                <a16:creationId xmlns:a16="http://schemas.microsoft.com/office/drawing/2014/main" id="{171E20C6-4565-F8DA-CDCB-15D091E7B956}"/>
              </a:ext>
            </a:extLst>
          </p:cNvPr>
          <p:cNvCxnSpPr>
            <a:cxnSpLocks noChangeShapeType="1"/>
            <a:stCxn id="21507" idx="2"/>
            <a:endCxn id="21508" idx="0"/>
          </p:cNvCxnSpPr>
          <p:nvPr/>
        </p:nvCxnSpPr>
        <p:spPr bwMode="auto">
          <a:xfrm>
            <a:off x="1485900" y="2438400"/>
            <a:ext cx="0" cy="152400"/>
          </a:xfrm>
          <a:prstGeom prst="straightConnector1">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21513" name="AutoShape 9">
            <a:extLst>
              <a:ext uri="{FF2B5EF4-FFF2-40B4-BE49-F238E27FC236}">
                <a16:creationId xmlns:a16="http://schemas.microsoft.com/office/drawing/2014/main" id="{C326B42A-7AEC-66A2-8F19-575617D3C8FE}"/>
              </a:ext>
            </a:extLst>
          </p:cNvPr>
          <p:cNvSpPr>
            <a:spLocks noChangeArrowheads="1"/>
          </p:cNvSpPr>
          <p:nvPr/>
        </p:nvSpPr>
        <p:spPr bwMode="auto">
          <a:xfrm>
            <a:off x="2667000" y="1828800"/>
            <a:ext cx="1752600" cy="609600"/>
          </a:xfrm>
          <a:prstGeom prst="roundRect">
            <a:avLst>
              <a:gd name="adj" fmla="val 16667"/>
            </a:avLst>
          </a:prstGeom>
          <a:solidFill>
            <a:srgbClr val="FFFF66"/>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2400">
                <a:solidFill>
                  <a:schemeClr val="tx1"/>
                </a:solidFill>
                <a:latin typeface="Times New Roman" panose="02020603050405020304" pitchFamily="18" charset="0"/>
              </a:defRPr>
            </a:lvl1pPr>
            <a:lvl2pPr marL="742950" indent="-285750">
              <a:spcBef>
                <a:spcPct val="20000"/>
              </a:spcBef>
              <a:buChar char="–"/>
              <a:defRPr sz="24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400">
                <a:solidFill>
                  <a:schemeClr val="tx1"/>
                </a:solidFill>
                <a:latin typeface="Times New Roman" panose="02020603050405020304" pitchFamily="18" charset="0"/>
              </a:defRPr>
            </a:lvl4pPr>
            <a:lvl5pPr marL="2057400" indent="-228600">
              <a:spcBef>
                <a:spcPct val="20000"/>
              </a:spcBef>
              <a:buChar char="»"/>
              <a:defRPr sz="24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4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4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4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400">
                <a:solidFill>
                  <a:schemeClr val="tx1"/>
                </a:solidFill>
                <a:latin typeface="Times New Roman" panose="02020603050405020304" pitchFamily="18" charset="0"/>
              </a:defRPr>
            </a:lvl9pPr>
          </a:lstStyle>
          <a:p>
            <a:pPr algn="ctr">
              <a:spcBef>
                <a:spcPct val="0"/>
              </a:spcBef>
              <a:buFontTx/>
              <a:buNone/>
            </a:pPr>
            <a:r>
              <a:rPr lang="en-US" altLang="en-US" sz="1800"/>
              <a:t>Management</a:t>
            </a:r>
          </a:p>
          <a:p>
            <a:pPr algn="ctr">
              <a:spcBef>
                <a:spcPct val="0"/>
              </a:spcBef>
              <a:buFontTx/>
              <a:buNone/>
            </a:pPr>
            <a:r>
              <a:rPr lang="en-US" altLang="en-US" sz="1800"/>
              <a:t>Approval</a:t>
            </a:r>
          </a:p>
        </p:txBody>
      </p:sp>
      <p:sp>
        <p:nvSpPr>
          <p:cNvPr id="21514" name="AutoShape 10">
            <a:extLst>
              <a:ext uri="{FF2B5EF4-FFF2-40B4-BE49-F238E27FC236}">
                <a16:creationId xmlns:a16="http://schemas.microsoft.com/office/drawing/2014/main" id="{FBEAF2C9-D2F4-522B-FFC5-074FCE9152E8}"/>
              </a:ext>
            </a:extLst>
          </p:cNvPr>
          <p:cNvSpPr>
            <a:spLocks noChangeArrowheads="1"/>
          </p:cNvSpPr>
          <p:nvPr/>
        </p:nvSpPr>
        <p:spPr bwMode="auto">
          <a:xfrm>
            <a:off x="2667000" y="2590800"/>
            <a:ext cx="1752600" cy="609600"/>
          </a:xfrm>
          <a:prstGeom prst="roundRect">
            <a:avLst>
              <a:gd name="adj" fmla="val 16667"/>
            </a:avLst>
          </a:prstGeom>
          <a:solidFill>
            <a:srgbClr val="FFFF66"/>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2400">
                <a:solidFill>
                  <a:schemeClr val="tx1"/>
                </a:solidFill>
                <a:latin typeface="Times New Roman" panose="02020603050405020304" pitchFamily="18" charset="0"/>
              </a:defRPr>
            </a:lvl1pPr>
            <a:lvl2pPr marL="742950" indent="-285750">
              <a:spcBef>
                <a:spcPct val="20000"/>
              </a:spcBef>
              <a:buChar char="–"/>
              <a:defRPr sz="24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400">
                <a:solidFill>
                  <a:schemeClr val="tx1"/>
                </a:solidFill>
                <a:latin typeface="Times New Roman" panose="02020603050405020304" pitchFamily="18" charset="0"/>
              </a:defRPr>
            </a:lvl4pPr>
            <a:lvl5pPr marL="2057400" indent="-228600">
              <a:spcBef>
                <a:spcPct val="20000"/>
              </a:spcBef>
              <a:buChar char="»"/>
              <a:defRPr sz="24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4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4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4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400">
                <a:solidFill>
                  <a:schemeClr val="tx1"/>
                </a:solidFill>
                <a:latin typeface="Times New Roman" panose="02020603050405020304" pitchFamily="18" charset="0"/>
              </a:defRPr>
            </a:lvl9pPr>
          </a:lstStyle>
          <a:p>
            <a:pPr algn="ctr">
              <a:spcBef>
                <a:spcPct val="0"/>
              </a:spcBef>
              <a:buFontTx/>
              <a:buNone/>
            </a:pPr>
            <a:r>
              <a:rPr lang="en-US" altLang="en-US" sz="1800"/>
              <a:t>Coding</a:t>
            </a:r>
          </a:p>
        </p:txBody>
      </p:sp>
      <p:sp>
        <p:nvSpPr>
          <p:cNvPr id="21515" name="AutoShape 11">
            <a:extLst>
              <a:ext uri="{FF2B5EF4-FFF2-40B4-BE49-F238E27FC236}">
                <a16:creationId xmlns:a16="http://schemas.microsoft.com/office/drawing/2014/main" id="{675A86AD-60CC-D14A-45A4-9EC3F1C2D580}"/>
              </a:ext>
            </a:extLst>
          </p:cNvPr>
          <p:cNvSpPr>
            <a:spLocks noChangeArrowheads="1"/>
          </p:cNvSpPr>
          <p:nvPr/>
        </p:nvSpPr>
        <p:spPr bwMode="auto">
          <a:xfrm>
            <a:off x="2667000" y="3352800"/>
            <a:ext cx="1752600" cy="609600"/>
          </a:xfrm>
          <a:prstGeom prst="roundRect">
            <a:avLst>
              <a:gd name="adj" fmla="val 16667"/>
            </a:avLst>
          </a:prstGeom>
          <a:solidFill>
            <a:srgbClr val="FFFF66"/>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2400">
                <a:solidFill>
                  <a:schemeClr val="tx1"/>
                </a:solidFill>
                <a:latin typeface="Times New Roman" panose="02020603050405020304" pitchFamily="18" charset="0"/>
              </a:defRPr>
            </a:lvl1pPr>
            <a:lvl2pPr marL="742950" indent="-285750">
              <a:spcBef>
                <a:spcPct val="20000"/>
              </a:spcBef>
              <a:buChar char="–"/>
              <a:defRPr sz="24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400">
                <a:solidFill>
                  <a:schemeClr val="tx1"/>
                </a:solidFill>
                <a:latin typeface="Times New Roman" panose="02020603050405020304" pitchFamily="18" charset="0"/>
              </a:defRPr>
            </a:lvl4pPr>
            <a:lvl5pPr marL="2057400" indent="-228600">
              <a:spcBef>
                <a:spcPct val="20000"/>
              </a:spcBef>
              <a:buChar char="»"/>
              <a:defRPr sz="24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4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4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4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400">
                <a:solidFill>
                  <a:schemeClr val="tx1"/>
                </a:solidFill>
                <a:latin typeface="Times New Roman" panose="02020603050405020304" pitchFamily="18" charset="0"/>
              </a:defRPr>
            </a:lvl9pPr>
          </a:lstStyle>
          <a:p>
            <a:pPr algn="ctr">
              <a:spcBef>
                <a:spcPct val="0"/>
              </a:spcBef>
              <a:buFontTx/>
              <a:buNone/>
            </a:pPr>
            <a:r>
              <a:rPr lang="en-US" altLang="en-US" sz="1800"/>
              <a:t>Testing</a:t>
            </a:r>
          </a:p>
        </p:txBody>
      </p:sp>
      <p:sp>
        <p:nvSpPr>
          <p:cNvPr id="21516" name="AutoShape 12">
            <a:extLst>
              <a:ext uri="{FF2B5EF4-FFF2-40B4-BE49-F238E27FC236}">
                <a16:creationId xmlns:a16="http://schemas.microsoft.com/office/drawing/2014/main" id="{05DFBE43-54BB-7C53-846D-41D0FB73F84F}"/>
              </a:ext>
            </a:extLst>
          </p:cNvPr>
          <p:cNvSpPr>
            <a:spLocks noChangeArrowheads="1"/>
          </p:cNvSpPr>
          <p:nvPr/>
        </p:nvSpPr>
        <p:spPr bwMode="auto">
          <a:xfrm>
            <a:off x="2667000" y="4114800"/>
            <a:ext cx="1752600" cy="609600"/>
          </a:xfrm>
          <a:prstGeom prst="roundRect">
            <a:avLst>
              <a:gd name="adj" fmla="val 16667"/>
            </a:avLst>
          </a:prstGeom>
          <a:solidFill>
            <a:srgbClr val="FFFF66"/>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2400">
                <a:solidFill>
                  <a:schemeClr val="tx1"/>
                </a:solidFill>
                <a:latin typeface="Times New Roman" panose="02020603050405020304" pitchFamily="18" charset="0"/>
              </a:defRPr>
            </a:lvl1pPr>
            <a:lvl2pPr marL="742950" indent="-285750">
              <a:spcBef>
                <a:spcPct val="20000"/>
              </a:spcBef>
              <a:buChar char="–"/>
              <a:defRPr sz="24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400">
                <a:solidFill>
                  <a:schemeClr val="tx1"/>
                </a:solidFill>
                <a:latin typeface="Times New Roman" panose="02020603050405020304" pitchFamily="18" charset="0"/>
              </a:defRPr>
            </a:lvl4pPr>
            <a:lvl5pPr marL="2057400" indent="-228600">
              <a:spcBef>
                <a:spcPct val="20000"/>
              </a:spcBef>
              <a:buChar char="»"/>
              <a:defRPr sz="24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4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4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4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400">
                <a:solidFill>
                  <a:schemeClr val="tx1"/>
                </a:solidFill>
                <a:latin typeface="Times New Roman" panose="02020603050405020304" pitchFamily="18" charset="0"/>
              </a:defRPr>
            </a:lvl9pPr>
          </a:lstStyle>
          <a:p>
            <a:pPr algn="ctr">
              <a:spcBef>
                <a:spcPct val="0"/>
              </a:spcBef>
              <a:buFontTx/>
              <a:buNone/>
            </a:pPr>
            <a:r>
              <a:rPr lang="en-US" altLang="en-US" sz="1800"/>
              <a:t>Correcting</a:t>
            </a:r>
          </a:p>
          <a:p>
            <a:pPr algn="ctr">
              <a:spcBef>
                <a:spcPct val="0"/>
              </a:spcBef>
              <a:buFontTx/>
              <a:buNone/>
            </a:pPr>
            <a:r>
              <a:rPr lang="en-US" altLang="en-US" sz="1800"/>
              <a:t>Requirements</a:t>
            </a:r>
          </a:p>
        </p:txBody>
      </p:sp>
      <p:sp>
        <p:nvSpPr>
          <p:cNvPr id="21517" name="AutoShape 13">
            <a:extLst>
              <a:ext uri="{FF2B5EF4-FFF2-40B4-BE49-F238E27FC236}">
                <a16:creationId xmlns:a16="http://schemas.microsoft.com/office/drawing/2014/main" id="{F1C6F9CD-63B7-37DA-11C8-A6221A7C98CD}"/>
              </a:ext>
            </a:extLst>
          </p:cNvPr>
          <p:cNvSpPr>
            <a:spLocks noChangeArrowheads="1"/>
          </p:cNvSpPr>
          <p:nvPr/>
        </p:nvSpPr>
        <p:spPr bwMode="auto">
          <a:xfrm>
            <a:off x="2667000" y="4876800"/>
            <a:ext cx="1752600" cy="609600"/>
          </a:xfrm>
          <a:prstGeom prst="roundRect">
            <a:avLst>
              <a:gd name="adj" fmla="val 16667"/>
            </a:avLst>
          </a:prstGeom>
          <a:solidFill>
            <a:srgbClr val="FFFF66"/>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2400">
                <a:solidFill>
                  <a:schemeClr val="tx1"/>
                </a:solidFill>
                <a:latin typeface="Times New Roman" panose="02020603050405020304" pitchFamily="18" charset="0"/>
              </a:defRPr>
            </a:lvl1pPr>
            <a:lvl2pPr marL="742950" indent="-285750">
              <a:spcBef>
                <a:spcPct val="20000"/>
              </a:spcBef>
              <a:buChar char="–"/>
              <a:defRPr sz="24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400">
                <a:solidFill>
                  <a:schemeClr val="tx1"/>
                </a:solidFill>
                <a:latin typeface="Times New Roman" panose="02020603050405020304" pitchFamily="18" charset="0"/>
              </a:defRPr>
            </a:lvl4pPr>
            <a:lvl5pPr marL="2057400" indent="-228600">
              <a:spcBef>
                <a:spcPct val="20000"/>
              </a:spcBef>
              <a:buChar char="»"/>
              <a:defRPr sz="24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4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4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4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400">
                <a:solidFill>
                  <a:schemeClr val="tx1"/>
                </a:solidFill>
                <a:latin typeface="Times New Roman" panose="02020603050405020304" pitchFamily="18" charset="0"/>
              </a:defRPr>
            </a:lvl9pPr>
          </a:lstStyle>
          <a:p>
            <a:pPr algn="ctr">
              <a:spcBef>
                <a:spcPct val="0"/>
              </a:spcBef>
              <a:buFontTx/>
              <a:buNone/>
            </a:pPr>
            <a:r>
              <a:rPr lang="en-US" altLang="en-US" sz="1800"/>
              <a:t>Design</a:t>
            </a:r>
          </a:p>
        </p:txBody>
      </p:sp>
      <p:cxnSp>
        <p:nvCxnSpPr>
          <p:cNvPr id="21518" name="AutoShape 14">
            <a:extLst>
              <a:ext uri="{FF2B5EF4-FFF2-40B4-BE49-F238E27FC236}">
                <a16:creationId xmlns:a16="http://schemas.microsoft.com/office/drawing/2014/main" id="{2DDB38D3-0BAD-21E3-3E18-CB55056F21B2}"/>
              </a:ext>
            </a:extLst>
          </p:cNvPr>
          <p:cNvCxnSpPr>
            <a:cxnSpLocks noChangeShapeType="1"/>
            <a:stCxn id="21513" idx="2"/>
            <a:endCxn id="21514" idx="0"/>
          </p:cNvCxnSpPr>
          <p:nvPr/>
        </p:nvCxnSpPr>
        <p:spPr bwMode="auto">
          <a:xfrm>
            <a:off x="3543300" y="2438400"/>
            <a:ext cx="0" cy="152400"/>
          </a:xfrm>
          <a:prstGeom prst="straightConnector1">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21519" name="AutoShape 15">
            <a:extLst>
              <a:ext uri="{FF2B5EF4-FFF2-40B4-BE49-F238E27FC236}">
                <a16:creationId xmlns:a16="http://schemas.microsoft.com/office/drawing/2014/main" id="{E6EB6A59-287E-1AEE-F7BF-C4F88D8EFC16}"/>
              </a:ext>
            </a:extLst>
          </p:cNvPr>
          <p:cNvSpPr>
            <a:spLocks noChangeArrowheads="1"/>
          </p:cNvSpPr>
          <p:nvPr/>
        </p:nvSpPr>
        <p:spPr bwMode="auto">
          <a:xfrm>
            <a:off x="4724400" y="1828800"/>
            <a:ext cx="1752600" cy="609600"/>
          </a:xfrm>
          <a:prstGeom prst="roundRect">
            <a:avLst>
              <a:gd name="adj" fmla="val 16667"/>
            </a:avLst>
          </a:prstGeom>
          <a:solidFill>
            <a:srgbClr val="FFFF66"/>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2400">
                <a:solidFill>
                  <a:schemeClr val="tx1"/>
                </a:solidFill>
                <a:latin typeface="Times New Roman" panose="02020603050405020304" pitchFamily="18" charset="0"/>
              </a:defRPr>
            </a:lvl1pPr>
            <a:lvl2pPr marL="742950" indent="-285750">
              <a:spcBef>
                <a:spcPct val="20000"/>
              </a:spcBef>
              <a:buChar char="–"/>
              <a:defRPr sz="24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400">
                <a:solidFill>
                  <a:schemeClr val="tx1"/>
                </a:solidFill>
                <a:latin typeface="Times New Roman" panose="02020603050405020304" pitchFamily="18" charset="0"/>
              </a:defRPr>
            </a:lvl4pPr>
            <a:lvl5pPr marL="2057400" indent="-228600">
              <a:spcBef>
                <a:spcPct val="20000"/>
              </a:spcBef>
              <a:buChar char="»"/>
              <a:defRPr sz="24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4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4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4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400">
                <a:solidFill>
                  <a:schemeClr val="tx1"/>
                </a:solidFill>
                <a:latin typeface="Times New Roman" panose="02020603050405020304" pitchFamily="18" charset="0"/>
              </a:defRPr>
            </a:lvl9pPr>
          </a:lstStyle>
          <a:p>
            <a:pPr algn="ctr">
              <a:spcBef>
                <a:spcPct val="0"/>
              </a:spcBef>
              <a:buFontTx/>
              <a:buNone/>
            </a:pPr>
            <a:r>
              <a:rPr lang="en-US" altLang="en-US" sz="1800"/>
              <a:t>Coding</a:t>
            </a:r>
          </a:p>
        </p:txBody>
      </p:sp>
      <p:sp>
        <p:nvSpPr>
          <p:cNvPr id="21520" name="AutoShape 16">
            <a:extLst>
              <a:ext uri="{FF2B5EF4-FFF2-40B4-BE49-F238E27FC236}">
                <a16:creationId xmlns:a16="http://schemas.microsoft.com/office/drawing/2014/main" id="{D75D95D7-9D5B-7008-A68B-886B728C2B0E}"/>
              </a:ext>
            </a:extLst>
          </p:cNvPr>
          <p:cNvSpPr>
            <a:spLocks noChangeArrowheads="1"/>
          </p:cNvSpPr>
          <p:nvPr/>
        </p:nvSpPr>
        <p:spPr bwMode="auto">
          <a:xfrm>
            <a:off x="4724400" y="2590800"/>
            <a:ext cx="1752600" cy="609600"/>
          </a:xfrm>
          <a:prstGeom prst="roundRect">
            <a:avLst>
              <a:gd name="adj" fmla="val 16667"/>
            </a:avLst>
          </a:prstGeom>
          <a:solidFill>
            <a:srgbClr val="FFFF66"/>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2400">
                <a:solidFill>
                  <a:schemeClr val="tx1"/>
                </a:solidFill>
                <a:latin typeface="Times New Roman" panose="02020603050405020304" pitchFamily="18" charset="0"/>
              </a:defRPr>
            </a:lvl1pPr>
            <a:lvl2pPr marL="742950" indent="-285750">
              <a:spcBef>
                <a:spcPct val="20000"/>
              </a:spcBef>
              <a:buChar char="–"/>
              <a:defRPr sz="24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400">
                <a:solidFill>
                  <a:schemeClr val="tx1"/>
                </a:solidFill>
                <a:latin typeface="Times New Roman" panose="02020603050405020304" pitchFamily="18" charset="0"/>
              </a:defRPr>
            </a:lvl4pPr>
            <a:lvl5pPr marL="2057400" indent="-228600">
              <a:spcBef>
                <a:spcPct val="20000"/>
              </a:spcBef>
              <a:buChar char="»"/>
              <a:defRPr sz="24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4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4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4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400">
                <a:solidFill>
                  <a:schemeClr val="tx1"/>
                </a:solidFill>
                <a:latin typeface="Times New Roman" panose="02020603050405020304" pitchFamily="18" charset="0"/>
              </a:defRPr>
            </a:lvl9pPr>
          </a:lstStyle>
          <a:p>
            <a:pPr algn="ctr">
              <a:spcBef>
                <a:spcPct val="0"/>
              </a:spcBef>
              <a:buFontTx/>
              <a:buNone/>
            </a:pPr>
            <a:r>
              <a:rPr lang="en-US" altLang="en-US" sz="1800"/>
              <a:t>Testing</a:t>
            </a:r>
          </a:p>
        </p:txBody>
      </p:sp>
      <p:sp>
        <p:nvSpPr>
          <p:cNvPr id="21521" name="AutoShape 17">
            <a:extLst>
              <a:ext uri="{FF2B5EF4-FFF2-40B4-BE49-F238E27FC236}">
                <a16:creationId xmlns:a16="http://schemas.microsoft.com/office/drawing/2014/main" id="{3C47BA5B-91A3-2C94-99E3-DB06A750D79D}"/>
              </a:ext>
            </a:extLst>
          </p:cNvPr>
          <p:cNvSpPr>
            <a:spLocks noChangeArrowheads="1"/>
          </p:cNvSpPr>
          <p:nvPr/>
        </p:nvSpPr>
        <p:spPr bwMode="auto">
          <a:xfrm>
            <a:off x="4724400" y="3352800"/>
            <a:ext cx="1752600" cy="609600"/>
          </a:xfrm>
          <a:prstGeom prst="roundRect">
            <a:avLst>
              <a:gd name="adj" fmla="val 16667"/>
            </a:avLst>
          </a:prstGeom>
          <a:solidFill>
            <a:srgbClr val="FFFF66"/>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2400">
                <a:solidFill>
                  <a:schemeClr val="tx1"/>
                </a:solidFill>
                <a:latin typeface="Times New Roman" panose="02020603050405020304" pitchFamily="18" charset="0"/>
              </a:defRPr>
            </a:lvl1pPr>
            <a:lvl2pPr marL="742950" indent="-285750">
              <a:spcBef>
                <a:spcPct val="20000"/>
              </a:spcBef>
              <a:buChar char="–"/>
              <a:defRPr sz="24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400">
                <a:solidFill>
                  <a:schemeClr val="tx1"/>
                </a:solidFill>
                <a:latin typeface="Times New Roman" panose="02020603050405020304" pitchFamily="18" charset="0"/>
              </a:defRPr>
            </a:lvl4pPr>
            <a:lvl5pPr marL="2057400" indent="-228600">
              <a:spcBef>
                <a:spcPct val="20000"/>
              </a:spcBef>
              <a:buChar char="»"/>
              <a:defRPr sz="24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4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4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4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400">
                <a:solidFill>
                  <a:schemeClr val="tx1"/>
                </a:solidFill>
                <a:latin typeface="Times New Roman" panose="02020603050405020304" pitchFamily="18" charset="0"/>
              </a:defRPr>
            </a:lvl9pPr>
          </a:lstStyle>
          <a:p>
            <a:pPr algn="ctr">
              <a:spcBef>
                <a:spcPct val="0"/>
              </a:spcBef>
              <a:buFontTx/>
              <a:buNone/>
            </a:pPr>
            <a:r>
              <a:rPr lang="en-US" altLang="en-US" sz="1800"/>
              <a:t>Change in Tax</a:t>
            </a:r>
          </a:p>
          <a:p>
            <a:pPr algn="ctr">
              <a:spcBef>
                <a:spcPct val="0"/>
              </a:spcBef>
              <a:buFontTx/>
              <a:buNone/>
            </a:pPr>
            <a:r>
              <a:rPr lang="en-US" altLang="en-US" sz="1800"/>
              <a:t>Laws!</a:t>
            </a:r>
          </a:p>
        </p:txBody>
      </p:sp>
      <p:sp>
        <p:nvSpPr>
          <p:cNvPr id="21522" name="AutoShape 18">
            <a:extLst>
              <a:ext uri="{FF2B5EF4-FFF2-40B4-BE49-F238E27FC236}">
                <a16:creationId xmlns:a16="http://schemas.microsoft.com/office/drawing/2014/main" id="{63F5A2D5-BB67-4DD8-5CE2-B6B81795CFEE}"/>
              </a:ext>
            </a:extLst>
          </p:cNvPr>
          <p:cNvSpPr>
            <a:spLocks noChangeArrowheads="1"/>
          </p:cNvSpPr>
          <p:nvPr/>
        </p:nvSpPr>
        <p:spPr bwMode="auto">
          <a:xfrm>
            <a:off x="4724400" y="4114800"/>
            <a:ext cx="1752600" cy="609600"/>
          </a:xfrm>
          <a:prstGeom prst="roundRect">
            <a:avLst>
              <a:gd name="adj" fmla="val 16667"/>
            </a:avLst>
          </a:prstGeom>
          <a:solidFill>
            <a:srgbClr val="FFFF66"/>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2400">
                <a:solidFill>
                  <a:schemeClr val="tx1"/>
                </a:solidFill>
                <a:latin typeface="Times New Roman" panose="02020603050405020304" pitchFamily="18" charset="0"/>
              </a:defRPr>
            </a:lvl1pPr>
            <a:lvl2pPr marL="742950" indent="-285750">
              <a:spcBef>
                <a:spcPct val="20000"/>
              </a:spcBef>
              <a:buChar char="–"/>
              <a:defRPr sz="24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400">
                <a:solidFill>
                  <a:schemeClr val="tx1"/>
                </a:solidFill>
                <a:latin typeface="Times New Roman" panose="02020603050405020304" pitchFamily="18" charset="0"/>
              </a:defRPr>
            </a:lvl4pPr>
            <a:lvl5pPr marL="2057400" indent="-228600">
              <a:spcBef>
                <a:spcPct val="20000"/>
              </a:spcBef>
              <a:buChar char="»"/>
              <a:defRPr sz="24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4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4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4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400">
                <a:solidFill>
                  <a:schemeClr val="tx1"/>
                </a:solidFill>
                <a:latin typeface="Times New Roman" panose="02020603050405020304" pitchFamily="18" charset="0"/>
              </a:defRPr>
            </a:lvl9pPr>
          </a:lstStyle>
          <a:p>
            <a:pPr algn="ctr">
              <a:spcBef>
                <a:spcPct val="0"/>
              </a:spcBef>
              <a:buFontTx/>
              <a:buNone/>
            </a:pPr>
            <a:r>
              <a:rPr lang="en-US" altLang="en-US" sz="1800"/>
              <a:t>Requirements</a:t>
            </a:r>
          </a:p>
          <a:p>
            <a:pPr algn="ctr">
              <a:spcBef>
                <a:spcPct val="0"/>
              </a:spcBef>
              <a:buFontTx/>
              <a:buNone/>
            </a:pPr>
            <a:r>
              <a:rPr lang="en-US" altLang="en-US" sz="1800"/>
              <a:t>Analysis</a:t>
            </a:r>
          </a:p>
        </p:txBody>
      </p:sp>
      <p:sp>
        <p:nvSpPr>
          <p:cNvPr id="21523" name="AutoShape 19">
            <a:extLst>
              <a:ext uri="{FF2B5EF4-FFF2-40B4-BE49-F238E27FC236}">
                <a16:creationId xmlns:a16="http://schemas.microsoft.com/office/drawing/2014/main" id="{E4D1162F-76EC-7604-585F-E432E053A9F8}"/>
              </a:ext>
            </a:extLst>
          </p:cNvPr>
          <p:cNvSpPr>
            <a:spLocks noChangeArrowheads="1"/>
          </p:cNvSpPr>
          <p:nvPr/>
        </p:nvSpPr>
        <p:spPr bwMode="auto">
          <a:xfrm>
            <a:off x="4724400" y="4876800"/>
            <a:ext cx="1752600" cy="609600"/>
          </a:xfrm>
          <a:prstGeom prst="roundRect">
            <a:avLst>
              <a:gd name="adj" fmla="val 16667"/>
            </a:avLst>
          </a:prstGeom>
          <a:solidFill>
            <a:srgbClr val="FFFF66"/>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2400">
                <a:solidFill>
                  <a:schemeClr val="tx1"/>
                </a:solidFill>
                <a:latin typeface="Times New Roman" panose="02020603050405020304" pitchFamily="18" charset="0"/>
              </a:defRPr>
            </a:lvl1pPr>
            <a:lvl2pPr marL="742950" indent="-285750">
              <a:spcBef>
                <a:spcPct val="20000"/>
              </a:spcBef>
              <a:buChar char="–"/>
              <a:defRPr sz="24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400">
                <a:solidFill>
                  <a:schemeClr val="tx1"/>
                </a:solidFill>
                <a:latin typeface="Times New Roman" panose="02020603050405020304" pitchFamily="18" charset="0"/>
              </a:defRPr>
            </a:lvl4pPr>
            <a:lvl5pPr marL="2057400" indent="-228600">
              <a:spcBef>
                <a:spcPct val="20000"/>
              </a:spcBef>
              <a:buChar char="»"/>
              <a:defRPr sz="24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4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4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4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400">
                <a:solidFill>
                  <a:schemeClr val="tx1"/>
                </a:solidFill>
                <a:latin typeface="Times New Roman" panose="02020603050405020304" pitchFamily="18" charset="0"/>
              </a:defRPr>
            </a:lvl9pPr>
          </a:lstStyle>
          <a:p>
            <a:pPr algn="ctr">
              <a:spcBef>
                <a:spcPct val="0"/>
              </a:spcBef>
              <a:buFontTx/>
              <a:buNone/>
            </a:pPr>
            <a:r>
              <a:rPr lang="en-US" altLang="en-US" sz="1800"/>
              <a:t>Design</a:t>
            </a:r>
          </a:p>
        </p:txBody>
      </p:sp>
      <p:cxnSp>
        <p:nvCxnSpPr>
          <p:cNvPr id="21524" name="AutoShape 20">
            <a:extLst>
              <a:ext uri="{FF2B5EF4-FFF2-40B4-BE49-F238E27FC236}">
                <a16:creationId xmlns:a16="http://schemas.microsoft.com/office/drawing/2014/main" id="{5F908D6D-ABC1-C347-62C8-B8303643D5DB}"/>
              </a:ext>
            </a:extLst>
          </p:cNvPr>
          <p:cNvCxnSpPr>
            <a:cxnSpLocks noChangeShapeType="1"/>
            <a:stCxn id="21519" idx="2"/>
            <a:endCxn id="21520" idx="0"/>
          </p:cNvCxnSpPr>
          <p:nvPr/>
        </p:nvCxnSpPr>
        <p:spPr bwMode="auto">
          <a:xfrm>
            <a:off x="5600700" y="2438400"/>
            <a:ext cx="0" cy="152400"/>
          </a:xfrm>
          <a:prstGeom prst="straightConnector1">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21525" name="AutoShape 21">
            <a:extLst>
              <a:ext uri="{FF2B5EF4-FFF2-40B4-BE49-F238E27FC236}">
                <a16:creationId xmlns:a16="http://schemas.microsoft.com/office/drawing/2014/main" id="{6C755CEF-63EF-AD7A-FBFC-E4FB9B9FBF95}"/>
              </a:ext>
            </a:extLst>
          </p:cNvPr>
          <p:cNvSpPr>
            <a:spLocks noChangeArrowheads="1"/>
          </p:cNvSpPr>
          <p:nvPr/>
        </p:nvSpPr>
        <p:spPr bwMode="auto">
          <a:xfrm>
            <a:off x="6781800" y="1828800"/>
            <a:ext cx="1752600" cy="609600"/>
          </a:xfrm>
          <a:prstGeom prst="roundRect">
            <a:avLst>
              <a:gd name="adj" fmla="val 16667"/>
            </a:avLst>
          </a:prstGeom>
          <a:solidFill>
            <a:srgbClr val="FFFF66"/>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2400">
                <a:solidFill>
                  <a:schemeClr val="tx1"/>
                </a:solidFill>
                <a:latin typeface="Times New Roman" panose="02020603050405020304" pitchFamily="18" charset="0"/>
              </a:defRPr>
            </a:lvl1pPr>
            <a:lvl2pPr marL="742950" indent="-285750">
              <a:spcBef>
                <a:spcPct val="20000"/>
              </a:spcBef>
              <a:buChar char="–"/>
              <a:defRPr sz="24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400">
                <a:solidFill>
                  <a:schemeClr val="tx1"/>
                </a:solidFill>
                <a:latin typeface="Times New Roman" panose="02020603050405020304" pitchFamily="18" charset="0"/>
              </a:defRPr>
            </a:lvl4pPr>
            <a:lvl5pPr marL="2057400" indent="-228600">
              <a:spcBef>
                <a:spcPct val="20000"/>
              </a:spcBef>
              <a:buChar char="»"/>
              <a:defRPr sz="24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4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4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4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400">
                <a:solidFill>
                  <a:schemeClr val="tx1"/>
                </a:solidFill>
                <a:latin typeface="Times New Roman" panose="02020603050405020304" pitchFamily="18" charset="0"/>
              </a:defRPr>
            </a:lvl9pPr>
          </a:lstStyle>
          <a:p>
            <a:pPr algn="ctr">
              <a:spcBef>
                <a:spcPct val="0"/>
              </a:spcBef>
              <a:buFontTx/>
              <a:buNone/>
            </a:pPr>
            <a:r>
              <a:rPr lang="en-US" altLang="en-US" sz="1800"/>
              <a:t>Coding</a:t>
            </a:r>
          </a:p>
        </p:txBody>
      </p:sp>
      <p:sp>
        <p:nvSpPr>
          <p:cNvPr id="21526" name="AutoShape 22">
            <a:extLst>
              <a:ext uri="{FF2B5EF4-FFF2-40B4-BE49-F238E27FC236}">
                <a16:creationId xmlns:a16="http://schemas.microsoft.com/office/drawing/2014/main" id="{A555E8F7-4955-60FA-054E-4E19A6C3FFE7}"/>
              </a:ext>
            </a:extLst>
          </p:cNvPr>
          <p:cNvSpPr>
            <a:spLocks noChangeArrowheads="1"/>
          </p:cNvSpPr>
          <p:nvPr/>
        </p:nvSpPr>
        <p:spPr bwMode="auto">
          <a:xfrm>
            <a:off x="6781800" y="2590800"/>
            <a:ext cx="1752600" cy="609600"/>
          </a:xfrm>
          <a:prstGeom prst="roundRect">
            <a:avLst>
              <a:gd name="adj" fmla="val 16667"/>
            </a:avLst>
          </a:prstGeom>
          <a:solidFill>
            <a:srgbClr val="FFFF66"/>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2400">
                <a:solidFill>
                  <a:schemeClr val="tx1"/>
                </a:solidFill>
                <a:latin typeface="Times New Roman" panose="02020603050405020304" pitchFamily="18" charset="0"/>
              </a:defRPr>
            </a:lvl1pPr>
            <a:lvl2pPr marL="742950" indent="-285750">
              <a:spcBef>
                <a:spcPct val="20000"/>
              </a:spcBef>
              <a:buChar char="–"/>
              <a:defRPr sz="24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400">
                <a:solidFill>
                  <a:schemeClr val="tx1"/>
                </a:solidFill>
                <a:latin typeface="Times New Roman" panose="02020603050405020304" pitchFamily="18" charset="0"/>
              </a:defRPr>
            </a:lvl4pPr>
            <a:lvl5pPr marL="2057400" indent="-228600">
              <a:spcBef>
                <a:spcPct val="20000"/>
              </a:spcBef>
              <a:buChar char="»"/>
              <a:defRPr sz="24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4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4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4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400">
                <a:solidFill>
                  <a:schemeClr val="tx1"/>
                </a:solidFill>
                <a:latin typeface="Times New Roman" panose="02020603050405020304" pitchFamily="18" charset="0"/>
              </a:defRPr>
            </a:lvl9pPr>
          </a:lstStyle>
          <a:p>
            <a:pPr algn="ctr">
              <a:spcBef>
                <a:spcPct val="0"/>
              </a:spcBef>
              <a:buFontTx/>
              <a:buNone/>
            </a:pPr>
            <a:r>
              <a:rPr lang="en-US" altLang="en-US" sz="1800"/>
              <a:t>Testing</a:t>
            </a:r>
          </a:p>
        </p:txBody>
      </p:sp>
      <p:sp>
        <p:nvSpPr>
          <p:cNvPr id="21527" name="AutoShape 23">
            <a:extLst>
              <a:ext uri="{FF2B5EF4-FFF2-40B4-BE49-F238E27FC236}">
                <a16:creationId xmlns:a16="http://schemas.microsoft.com/office/drawing/2014/main" id="{4D25A881-FE7B-1E33-92E0-E43EAC7952EB}"/>
              </a:ext>
            </a:extLst>
          </p:cNvPr>
          <p:cNvSpPr>
            <a:spLocks noChangeArrowheads="1"/>
          </p:cNvSpPr>
          <p:nvPr/>
        </p:nvSpPr>
        <p:spPr bwMode="auto">
          <a:xfrm>
            <a:off x="6781800" y="3352800"/>
            <a:ext cx="1752600" cy="609600"/>
          </a:xfrm>
          <a:prstGeom prst="roundRect">
            <a:avLst>
              <a:gd name="adj" fmla="val 16667"/>
            </a:avLst>
          </a:prstGeom>
          <a:solidFill>
            <a:srgbClr val="FFFF66"/>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2400">
                <a:solidFill>
                  <a:schemeClr val="tx1"/>
                </a:solidFill>
                <a:latin typeface="Times New Roman" panose="02020603050405020304" pitchFamily="18" charset="0"/>
              </a:defRPr>
            </a:lvl1pPr>
            <a:lvl2pPr marL="742950" indent="-285750">
              <a:spcBef>
                <a:spcPct val="20000"/>
              </a:spcBef>
              <a:buChar char="–"/>
              <a:defRPr sz="24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400">
                <a:solidFill>
                  <a:schemeClr val="tx1"/>
                </a:solidFill>
                <a:latin typeface="Times New Roman" panose="02020603050405020304" pitchFamily="18" charset="0"/>
              </a:defRPr>
            </a:lvl4pPr>
            <a:lvl5pPr marL="2057400" indent="-228600">
              <a:spcBef>
                <a:spcPct val="20000"/>
              </a:spcBef>
              <a:buChar char="»"/>
              <a:defRPr sz="24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4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4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4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400">
                <a:solidFill>
                  <a:schemeClr val="tx1"/>
                </a:solidFill>
                <a:latin typeface="Times New Roman" panose="02020603050405020304" pitchFamily="18" charset="0"/>
              </a:defRPr>
            </a:lvl9pPr>
          </a:lstStyle>
          <a:p>
            <a:pPr algn="ctr">
              <a:spcBef>
                <a:spcPct val="0"/>
              </a:spcBef>
              <a:buFontTx/>
              <a:buNone/>
            </a:pPr>
            <a:r>
              <a:rPr lang="en-US" altLang="en-US" sz="1800"/>
              <a:t>Production</a:t>
            </a:r>
          </a:p>
        </p:txBody>
      </p:sp>
      <p:sp>
        <p:nvSpPr>
          <p:cNvPr id="21528" name="AutoShape 24">
            <a:extLst>
              <a:ext uri="{FF2B5EF4-FFF2-40B4-BE49-F238E27FC236}">
                <a16:creationId xmlns:a16="http://schemas.microsoft.com/office/drawing/2014/main" id="{C5A8D183-0872-C741-8A14-345E094561A1}"/>
              </a:ext>
            </a:extLst>
          </p:cNvPr>
          <p:cNvSpPr>
            <a:spLocks noChangeArrowheads="1"/>
          </p:cNvSpPr>
          <p:nvPr/>
        </p:nvSpPr>
        <p:spPr bwMode="auto">
          <a:xfrm>
            <a:off x="6781800" y="4114800"/>
            <a:ext cx="1752600" cy="609600"/>
          </a:xfrm>
          <a:prstGeom prst="roundRect">
            <a:avLst>
              <a:gd name="adj" fmla="val 16667"/>
            </a:avLst>
          </a:prstGeom>
          <a:solidFill>
            <a:srgbClr val="FFFF66"/>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2400">
                <a:solidFill>
                  <a:schemeClr val="tx1"/>
                </a:solidFill>
                <a:latin typeface="Times New Roman" panose="02020603050405020304" pitchFamily="18" charset="0"/>
              </a:defRPr>
            </a:lvl1pPr>
            <a:lvl2pPr marL="742950" indent="-285750">
              <a:spcBef>
                <a:spcPct val="20000"/>
              </a:spcBef>
              <a:buChar char="–"/>
              <a:defRPr sz="24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400">
                <a:solidFill>
                  <a:schemeClr val="tx1"/>
                </a:solidFill>
                <a:latin typeface="Times New Roman" panose="02020603050405020304" pitchFamily="18" charset="0"/>
              </a:defRPr>
            </a:lvl4pPr>
            <a:lvl5pPr marL="2057400" indent="-228600">
              <a:spcBef>
                <a:spcPct val="20000"/>
              </a:spcBef>
              <a:buChar char="»"/>
              <a:defRPr sz="24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4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4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4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400">
                <a:solidFill>
                  <a:schemeClr val="tx1"/>
                </a:solidFill>
                <a:latin typeface="Times New Roman" panose="02020603050405020304" pitchFamily="18" charset="0"/>
              </a:defRPr>
            </a:lvl9pPr>
          </a:lstStyle>
          <a:p>
            <a:pPr algn="ctr">
              <a:spcBef>
                <a:spcPct val="0"/>
              </a:spcBef>
              <a:buFontTx/>
              <a:buNone/>
            </a:pPr>
            <a:r>
              <a:rPr lang="en-US" altLang="en-US" sz="1800"/>
              <a:t>Corporate</a:t>
            </a:r>
          </a:p>
          <a:p>
            <a:pPr algn="ctr">
              <a:spcBef>
                <a:spcPct val="0"/>
              </a:spcBef>
              <a:buFontTx/>
              <a:buNone/>
            </a:pPr>
            <a:r>
              <a:rPr lang="en-US" altLang="en-US" sz="1800"/>
              <a:t>Buy-Out!</a:t>
            </a:r>
          </a:p>
        </p:txBody>
      </p:sp>
      <p:sp>
        <p:nvSpPr>
          <p:cNvPr id="21529" name="AutoShape 25">
            <a:extLst>
              <a:ext uri="{FF2B5EF4-FFF2-40B4-BE49-F238E27FC236}">
                <a16:creationId xmlns:a16="http://schemas.microsoft.com/office/drawing/2014/main" id="{E525BCB8-99DD-AF79-9452-569B12D125F9}"/>
              </a:ext>
            </a:extLst>
          </p:cNvPr>
          <p:cNvSpPr>
            <a:spLocks noChangeArrowheads="1"/>
          </p:cNvSpPr>
          <p:nvPr/>
        </p:nvSpPr>
        <p:spPr bwMode="auto">
          <a:xfrm>
            <a:off x="6781800" y="4876800"/>
            <a:ext cx="1752600" cy="609600"/>
          </a:xfrm>
          <a:prstGeom prst="roundRect">
            <a:avLst>
              <a:gd name="adj" fmla="val 16667"/>
            </a:avLst>
          </a:prstGeom>
          <a:solidFill>
            <a:srgbClr val="FFFF66"/>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2400">
                <a:solidFill>
                  <a:schemeClr val="tx1"/>
                </a:solidFill>
                <a:latin typeface="Times New Roman" panose="02020603050405020304" pitchFamily="18" charset="0"/>
              </a:defRPr>
            </a:lvl1pPr>
            <a:lvl2pPr marL="742950" indent="-285750">
              <a:spcBef>
                <a:spcPct val="20000"/>
              </a:spcBef>
              <a:buChar char="–"/>
              <a:defRPr sz="24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400">
                <a:solidFill>
                  <a:schemeClr val="tx1"/>
                </a:solidFill>
                <a:latin typeface="Times New Roman" panose="02020603050405020304" pitchFamily="18" charset="0"/>
              </a:defRPr>
            </a:lvl4pPr>
            <a:lvl5pPr marL="2057400" indent="-228600">
              <a:spcBef>
                <a:spcPct val="20000"/>
              </a:spcBef>
              <a:buChar char="»"/>
              <a:defRPr sz="24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4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4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4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400">
                <a:solidFill>
                  <a:schemeClr val="tx1"/>
                </a:solidFill>
                <a:latin typeface="Times New Roman" panose="02020603050405020304" pitchFamily="18" charset="0"/>
              </a:defRPr>
            </a:lvl9pPr>
          </a:lstStyle>
          <a:p>
            <a:pPr algn="ctr">
              <a:spcBef>
                <a:spcPct val="0"/>
              </a:spcBef>
              <a:buFontTx/>
              <a:buNone/>
            </a:pPr>
            <a:r>
              <a:rPr lang="en-US" altLang="en-US" sz="1800"/>
              <a:t>Maintenance</a:t>
            </a:r>
          </a:p>
        </p:txBody>
      </p:sp>
      <p:cxnSp>
        <p:nvCxnSpPr>
          <p:cNvPr id="21530" name="AutoShape 26">
            <a:extLst>
              <a:ext uri="{FF2B5EF4-FFF2-40B4-BE49-F238E27FC236}">
                <a16:creationId xmlns:a16="http://schemas.microsoft.com/office/drawing/2014/main" id="{839C81BE-9EF3-9340-38F2-1D3EB1394F38}"/>
              </a:ext>
            </a:extLst>
          </p:cNvPr>
          <p:cNvCxnSpPr>
            <a:cxnSpLocks noChangeShapeType="1"/>
            <a:stCxn id="21525" idx="2"/>
            <a:endCxn id="21526" idx="0"/>
          </p:cNvCxnSpPr>
          <p:nvPr/>
        </p:nvCxnSpPr>
        <p:spPr bwMode="auto">
          <a:xfrm>
            <a:off x="7658100" y="2438400"/>
            <a:ext cx="0" cy="152400"/>
          </a:xfrm>
          <a:prstGeom prst="straightConnector1">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21531" name="AutoShape 27">
            <a:extLst>
              <a:ext uri="{FF2B5EF4-FFF2-40B4-BE49-F238E27FC236}">
                <a16:creationId xmlns:a16="http://schemas.microsoft.com/office/drawing/2014/main" id="{3414C544-6C37-0DD1-4279-14317C6D9BB3}"/>
              </a:ext>
            </a:extLst>
          </p:cNvPr>
          <p:cNvCxnSpPr>
            <a:cxnSpLocks noChangeShapeType="1"/>
            <a:stCxn id="21517" idx="2"/>
            <a:endCxn id="21519" idx="0"/>
          </p:cNvCxnSpPr>
          <p:nvPr/>
        </p:nvCxnSpPr>
        <p:spPr bwMode="auto">
          <a:xfrm rot="5400000" flipH="1" flipV="1">
            <a:off x="2743200" y="2628900"/>
            <a:ext cx="3657600" cy="2057400"/>
          </a:xfrm>
          <a:prstGeom prst="bentConnector5">
            <a:avLst>
              <a:gd name="adj1" fmla="val -6250"/>
              <a:gd name="adj2" fmla="val 50000"/>
              <a:gd name="adj3" fmla="val 106250"/>
            </a:avLst>
          </a:prstGeom>
          <a:noFill/>
          <a:ln w="9525">
            <a:solidFill>
              <a:schemeClr val="tx1"/>
            </a:solidFill>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21532" name="AutoShape 28">
            <a:extLst>
              <a:ext uri="{FF2B5EF4-FFF2-40B4-BE49-F238E27FC236}">
                <a16:creationId xmlns:a16="http://schemas.microsoft.com/office/drawing/2014/main" id="{048D2406-72E0-FD2A-365E-7F1DBE6AD019}"/>
              </a:ext>
            </a:extLst>
          </p:cNvPr>
          <p:cNvCxnSpPr>
            <a:cxnSpLocks noChangeShapeType="1"/>
            <a:stCxn id="21508" idx="2"/>
            <a:endCxn id="21509" idx="0"/>
          </p:cNvCxnSpPr>
          <p:nvPr/>
        </p:nvCxnSpPr>
        <p:spPr bwMode="auto">
          <a:xfrm>
            <a:off x="1485900" y="3200400"/>
            <a:ext cx="0" cy="152400"/>
          </a:xfrm>
          <a:prstGeom prst="straightConnector1">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21533" name="AutoShape 29">
            <a:extLst>
              <a:ext uri="{FF2B5EF4-FFF2-40B4-BE49-F238E27FC236}">
                <a16:creationId xmlns:a16="http://schemas.microsoft.com/office/drawing/2014/main" id="{A12DDE51-FD95-33BF-B7B2-0CF8A146B5AA}"/>
              </a:ext>
            </a:extLst>
          </p:cNvPr>
          <p:cNvCxnSpPr>
            <a:cxnSpLocks noChangeShapeType="1"/>
            <a:stCxn id="21514" idx="2"/>
            <a:endCxn id="21515" idx="0"/>
          </p:cNvCxnSpPr>
          <p:nvPr/>
        </p:nvCxnSpPr>
        <p:spPr bwMode="auto">
          <a:xfrm>
            <a:off x="3543300" y="3200400"/>
            <a:ext cx="0" cy="152400"/>
          </a:xfrm>
          <a:prstGeom prst="straightConnector1">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21534" name="AutoShape 30">
            <a:extLst>
              <a:ext uri="{FF2B5EF4-FFF2-40B4-BE49-F238E27FC236}">
                <a16:creationId xmlns:a16="http://schemas.microsoft.com/office/drawing/2014/main" id="{FC47F88C-1F92-DDC2-F4F9-827F29F50288}"/>
              </a:ext>
            </a:extLst>
          </p:cNvPr>
          <p:cNvCxnSpPr>
            <a:cxnSpLocks noChangeShapeType="1"/>
            <a:stCxn id="21520" idx="2"/>
            <a:endCxn id="21521" idx="0"/>
          </p:cNvCxnSpPr>
          <p:nvPr/>
        </p:nvCxnSpPr>
        <p:spPr bwMode="auto">
          <a:xfrm>
            <a:off x="5600700" y="3200400"/>
            <a:ext cx="0" cy="152400"/>
          </a:xfrm>
          <a:prstGeom prst="straightConnector1">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21535" name="AutoShape 31">
            <a:extLst>
              <a:ext uri="{FF2B5EF4-FFF2-40B4-BE49-F238E27FC236}">
                <a16:creationId xmlns:a16="http://schemas.microsoft.com/office/drawing/2014/main" id="{B08E9155-3A51-A244-37F2-CB016498C44E}"/>
              </a:ext>
            </a:extLst>
          </p:cNvPr>
          <p:cNvCxnSpPr>
            <a:cxnSpLocks noChangeShapeType="1"/>
            <a:stCxn id="21526" idx="2"/>
            <a:endCxn id="21527" idx="0"/>
          </p:cNvCxnSpPr>
          <p:nvPr/>
        </p:nvCxnSpPr>
        <p:spPr bwMode="auto">
          <a:xfrm>
            <a:off x="7658100" y="3200400"/>
            <a:ext cx="0" cy="152400"/>
          </a:xfrm>
          <a:prstGeom prst="straightConnector1">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21536" name="AutoShape 32">
            <a:extLst>
              <a:ext uri="{FF2B5EF4-FFF2-40B4-BE49-F238E27FC236}">
                <a16:creationId xmlns:a16="http://schemas.microsoft.com/office/drawing/2014/main" id="{A0EEC774-2D33-ECA0-B459-DFBFF641224F}"/>
              </a:ext>
            </a:extLst>
          </p:cNvPr>
          <p:cNvCxnSpPr>
            <a:cxnSpLocks noChangeShapeType="1"/>
            <a:stCxn id="21511" idx="2"/>
            <a:endCxn id="21513" idx="0"/>
          </p:cNvCxnSpPr>
          <p:nvPr/>
        </p:nvCxnSpPr>
        <p:spPr bwMode="auto">
          <a:xfrm rot="5400000" flipH="1" flipV="1">
            <a:off x="685800" y="2628900"/>
            <a:ext cx="3657600" cy="2057400"/>
          </a:xfrm>
          <a:prstGeom prst="bentConnector5">
            <a:avLst>
              <a:gd name="adj1" fmla="val -6250"/>
              <a:gd name="adj2" fmla="val 50000"/>
              <a:gd name="adj3" fmla="val 106250"/>
            </a:avLst>
          </a:prstGeom>
          <a:noFill/>
          <a:ln w="9525">
            <a:solidFill>
              <a:schemeClr val="tx1"/>
            </a:solidFill>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21537" name="AutoShape 33">
            <a:extLst>
              <a:ext uri="{FF2B5EF4-FFF2-40B4-BE49-F238E27FC236}">
                <a16:creationId xmlns:a16="http://schemas.microsoft.com/office/drawing/2014/main" id="{0E1CD200-1AD4-AE00-4A6A-256E1D8947E0}"/>
              </a:ext>
            </a:extLst>
          </p:cNvPr>
          <p:cNvCxnSpPr>
            <a:cxnSpLocks noChangeShapeType="1"/>
            <a:stCxn id="21523" idx="2"/>
            <a:endCxn id="21525" idx="0"/>
          </p:cNvCxnSpPr>
          <p:nvPr/>
        </p:nvCxnSpPr>
        <p:spPr bwMode="auto">
          <a:xfrm rot="5400000" flipH="1" flipV="1">
            <a:off x="4800600" y="2628900"/>
            <a:ext cx="3657600" cy="2057400"/>
          </a:xfrm>
          <a:prstGeom prst="bentConnector5">
            <a:avLst>
              <a:gd name="adj1" fmla="val -6250"/>
              <a:gd name="adj2" fmla="val 50000"/>
              <a:gd name="adj3" fmla="val 106250"/>
            </a:avLst>
          </a:prstGeom>
          <a:noFill/>
          <a:ln w="9525">
            <a:solidFill>
              <a:schemeClr val="tx1"/>
            </a:solidFill>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21538" name="AutoShape 34">
            <a:extLst>
              <a:ext uri="{FF2B5EF4-FFF2-40B4-BE49-F238E27FC236}">
                <a16:creationId xmlns:a16="http://schemas.microsoft.com/office/drawing/2014/main" id="{1C18A174-3785-F9CE-E15B-2CD88FDF4036}"/>
              </a:ext>
            </a:extLst>
          </p:cNvPr>
          <p:cNvCxnSpPr>
            <a:cxnSpLocks noChangeShapeType="1"/>
            <a:stCxn id="21509" idx="2"/>
            <a:endCxn id="21510" idx="0"/>
          </p:cNvCxnSpPr>
          <p:nvPr/>
        </p:nvCxnSpPr>
        <p:spPr bwMode="auto">
          <a:xfrm rot="5400000">
            <a:off x="1409700" y="4038600"/>
            <a:ext cx="152400" cy="0"/>
          </a:xfrm>
          <a:prstGeom prst="straightConnector1">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21539" name="AutoShape 35">
            <a:extLst>
              <a:ext uri="{FF2B5EF4-FFF2-40B4-BE49-F238E27FC236}">
                <a16:creationId xmlns:a16="http://schemas.microsoft.com/office/drawing/2014/main" id="{F53A0BC9-DACA-8BE8-655B-B2BE80E543B1}"/>
              </a:ext>
            </a:extLst>
          </p:cNvPr>
          <p:cNvCxnSpPr>
            <a:cxnSpLocks noChangeShapeType="1"/>
            <a:stCxn id="21510" idx="2"/>
            <a:endCxn id="21511" idx="0"/>
          </p:cNvCxnSpPr>
          <p:nvPr/>
        </p:nvCxnSpPr>
        <p:spPr bwMode="auto">
          <a:xfrm rot="5400000">
            <a:off x="1409700" y="4800600"/>
            <a:ext cx="152400" cy="0"/>
          </a:xfrm>
          <a:prstGeom prst="straightConnector1">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21540" name="AutoShape 36">
            <a:extLst>
              <a:ext uri="{FF2B5EF4-FFF2-40B4-BE49-F238E27FC236}">
                <a16:creationId xmlns:a16="http://schemas.microsoft.com/office/drawing/2014/main" id="{4EC8638D-4103-3C23-267D-A804CEAA64BE}"/>
              </a:ext>
            </a:extLst>
          </p:cNvPr>
          <p:cNvCxnSpPr>
            <a:cxnSpLocks noChangeShapeType="1"/>
            <a:stCxn id="21515" idx="2"/>
            <a:endCxn id="21516" idx="0"/>
          </p:cNvCxnSpPr>
          <p:nvPr/>
        </p:nvCxnSpPr>
        <p:spPr bwMode="auto">
          <a:xfrm rot="5400000">
            <a:off x="3467100" y="4038600"/>
            <a:ext cx="152400" cy="0"/>
          </a:xfrm>
          <a:prstGeom prst="straightConnector1">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21541" name="AutoShape 37">
            <a:extLst>
              <a:ext uri="{FF2B5EF4-FFF2-40B4-BE49-F238E27FC236}">
                <a16:creationId xmlns:a16="http://schemas.microsoft.com/office/drawing/2014/main" id="{328D2A79-8909-4165-D6BE-EC1C8822BAC8}"/>
              </a:ext>
            </a:extLst>
          </p:cNvPr>
          <p:cNvCxnSpPr>
            <a:cxnSpLocks noChangeShapeType="1"/>
            <a:stCxn id="21516" idx="2"/>
            <a:endCxn id="21517" idx="0"/>
          </p:cNvCxnSpPr>
          <p:nvPr/>
        </p:nvCxnSpPr>
        <p:spPr bwMode="auto">
          <a:xfrm rot="5400000">
            <a:off x="3467100" y="4800600"/>
            <a:ext cx="152400" cy="0"/>
          </a:xfrm>
          <a:prstGeom prst="straightConnector1">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21542" name="AutoShape 38">
            <a:extLst>
              <a:ext uri="{FF2B5EF4-FFF2-40B4-BE49-F238E27FC236}">
                <a16:creationId xmlns:a16="http://schemas.microsoft.com/office/drawing/2014/main" id="{D13988E6-64ED-8110-6C2A-E18C2651F4B0}"/>
              </a:ext>
            </a:extLst>
          </p:cNvPr>
          <p:cNvCxnSpPr>
            <a:cxnSpLocks noChangeShapeType="1"/>
            <a:stCxn id="21521" idx="2"/>
            <a:endCxn id="21522" idx="0"/>
          </p:cNvCxnSpPr>
          <p:nvPr/>
        </p:nvCxnSpPr>
        <p:spPr bwMode="auto">
          <a:xfrm rot="5400000">
            <a:off x="5524500" y="4038600"/>
            <a:ext cx="152400" cy="0"/>
          </a:xfrm>
          <a:prstGeom prst="straightConnector1">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21543" name="AutoShape 39">
            <a:extLst>
              <a:ext uri="{FF2B5EF4-FFF2-40B4-BE49-F238E27FC236}">
                <a16:creationId xmlns:a16="http://schemas.microsoft.com/office/drawing/2014/main" id="{7C603E00-F08E-9662-E4FD-8804FD4C89AA}"/>
              </a:ext>
            </a:extLst>
          </p:cNvPr>
          <p:cNvCxnSpPr>
            <a:cxnSpLocks noChangeShapeType="1"/>
            <a:stCxn id="21522" idx="2"/>
            <a:endCxn id="21523" idx="0"/>
          </p:cNvCxnSpPr>
          <p:nvPr/>
        </p:nvCxnSpPr>
        <p:spPr bwMode="auto">
          <a:xfrm rot="5400000">
            <a:off x="5524500" y="4800600"/>
            <a:ext cx="152400" cy="0"/>
          </a:xfrm>
          <a:prstGeom prst="straightConnector1">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21544" name="AutoShape 40">
            <a:extLst>
              <a:ext uri="{FF2B5EF4-FFF2-40B4-BE49-F238E27FC236}">
                <a16:creationId xmlns:a16="http://schemas.microsoft.com/office/drawing/2014/main" id="{CC168BD9-BEC0-5F44-549A-2489A472FC73}"/>
              </a:ext>
            </a:extLst>
          </p:cNvPr>
          <p:cNvCxnSpPr>
            <a:cxnSpLocks noChangeShapeType="1"/>
            <a:stCxn id="21527" idx="2"/>
            <a:endCxn id="21528" idx="0"/>
          </p:cNvCxnSpPr>
          <p:nvPr/>
        </p:nvCxnSpPr>
        <p:spPr bwMode="auto">
          <a:xfrm rot="5400000">
            <a:off x="7581900" y="4038600"/>
            <a:ext cx="152400" cy="0"/>
          </a:xfrm>
          <a:prstGeom prst="straightConnector1">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21545" name="AutoShape 41">
            <a:extLst>
              <a:ext uri="{FF2B5EF4-FFF2-40B4-BE49-F238E27FC236}">
                <a16:creationId xmlns:a16="http://schemas.microsoft.com/office/drawing/2014/main" id="{13608399-90DC-2A6C-9C80-1E463B232ECE}"/>
              </a:ext>
            </a:extLst>
          </p:cNvPr>
          <p:cNvCxnSpPr>
            <a:cxnSpLocks noChangeShapeType="1"/>
            <a:stCxn id="21528" idx="2"/>
            <a:endCxn id="21529" idx="0"/>
          </p:cNvCxnSpPr>
          <p:nvPr/>
        </p:nvCxnSpPr>
        <p:spPr bwMode="auto">
          <a:xfrm rot="5400000">
            <a:off x="7581900" y="4800600"/>
            <a:ext cx="152400" cy="0"/>
          </a:xfrm>
          <a:prstGeom prst="straightConnector1">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21546" name="AutoShape 42">
            <a:extLst>
              <a:ext uri="{FF2B5EF4-FFF2-40B4-BE49-F238E27FC236}">
                <a16:creationId xmlns:a16="http://schemas.microsoft.com/office/drawing/2014/main" id="{9DD976D1-53AA-5075-525C-B52789881A9B}"/>
              </a:ext>
            </a:extLst>
          </p:cNvPr>
          <p:cNvCxnSpPr>
            <a:cxnSpLocks noChangeShapeType="1"/>
            <a:stCxn id="21529" idx="2"/>
          </p:cNvCxnSpPr>
          <p:nvPr/>
        </p:nvCxnSpPr>
        <p:spPr bwMode="auto">
          <a:xfrm>
            <a:off x="7658100" y="5486400"/>
            <a:ext cx="0" cy="228600"/>
          </a:xfrm>
          <a:prstGeom prst="straightConnector1">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21547" name="AutoShape 43">
            <a:extLst>
              <a:ext uri="{FF2B5EF4-FFF2-40B4-BE49-F238E27FC236}">
                <a16:creationId xmlns:a16="http://schemas.microsoft.com/office/drawing/2014/main" id="{7B2A952C-AB9B-1B3D-58DE-38E92E2D9029}"/>
              </a:ext>
            </a:extLst>
          </p:cNvPr>
          <p:cNvCxnSpPr>
            <a:cxnSpLocks noChangeShapeType="1"/>
            <a:stCxn id="21528" idx="3"/>
            <a:endCxn id="21507" idx="0"/>
          </p:cNvCxnSpPr>
          <p:nvPr/>
        </p:nvCxnSpPr>
        <p:spPr bwMode="auto">
          <a:xfrm flipH="1" flipV="1">
            <a:off x="1485900" y="1828800"/>
            <a:ext cx="7048500" cy="2590800"/>
          </a:xfrm>
          <a:prstGeom prst="bentConnector4">
            <a:avLst>
              <a:gd name="adj1" fmla="val -3245"/>
              <a:gd name="adj2" fmla="val 114764"/>
            </a:avLst>
          </a:prstGeom>
          <a:noFill/>
          <a:ln w="9525">
            <a:solidFill>
              <a:schemeClr val="tx1"/>
            </a:solidFill>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a:extLst>
              <a:ext uri="{FF2B5EF4-FFF2-40B4-BE49-F238E27FC236}">
                <a16:creationId xmlns:a16="http://schemas.microsoft.com/office/drawing/2014/main" id="{57C6A2BD-6D0B-E3CC-6F54-8CE98A9638E3}"/>
              </a:ext>
            </a:extLst>
          </p:cNvPr>
          <p:cNvSpPr>
            <a:spLocks noGrp="1" noChangeArrowheads="1"/>
          </p:cNvSpPr>
          <p:nvPr>
            <p:ph type="title"/>
          </p:nvPr>
        </p:nvSpPr>
        <p:spPr/>
        <p:txBody>
          <a:bodyPr/>
          <a:lstStyle/>
          <a:p>
            <a:r>
              <a:rPr lang="en-US" altLang="en-US"/>
              <a:t>So What Can Be Done About It?</a:t>
            </a:r>
          </a:p>
        </p:txBody>
      </p:sp>
      <p:sp>
        <p:nvSpPr>
          <p:cNvPr id="23555" name="Rectangle 3">
            <a:extLst>
              <a:ext uri="{FF2B5EF4-FFF2-40B4-BE49-F238E27FC236}">
                <a16:creationId xmlns:a16="http://schemas.microsoft.com/office/drawing/2014/main" id="{D189CCA2-2C24-FDE7-2B09-4ABCCCE81A0A}"/>
              </a:ext>
            </a:extLst>
          </p:cNvPr>
          <p:cNvSpPr>
            <a:spLocks noGrp="1" noChangeArrowheads="1"/>
          </p:cNvSpPr>
          <p:nvPr>
            <p:ph type="body" idx="4294967295"/>
          </p:nvPr>
        </p:nvSpPr>
        <p:spPr>
          <a:xfrm>
            <a:off x="317500" y="1066800"/>
            <a:ext cx="8509000" cy="4775200"/>
          </a:xfrm>
          <a:noFill/>
        </p:spPr>
        <p:txBody>
          <a:bodyPr/>
          <a:lstStyle/>
          <a:p>
            <a:r>
              <a:rPr lang="en-US" altLang="en-US"/>
              <a:t>Recognize the costs</a:t>
            </a:r>
          </a:p>
          <a:p>
            <a:pPr lvl="1"/>
            <a:r>
              <a:rPr lang="en-US" altLang="en-US"/>
              <a:t>Computers are cheap</a:t>
            </a:r>
          </a:p>
          <a:p>
            <a:pPr lvl="1"/>
            <a:r>
              <a:rPr lang="en-US" altLang="en-US"/>
              <a:t>Software is not</a:t>
            </a:r>
          </a:p>
          <a:p>
            <a:pPr lvl="1"/>
            <a:r>
              <a:rPr lang="en-US" altLang="en-US"/>
              <a:t>People are even less so</a:t>
            </a:r>
          </a:p>
          <a:p>
            <a:endParaRPr lang="en-US" altLang="en-US"/>
          </a:p>
          <a:p>
            <a:r>
              <a:rPr lang="en-US" altLang="en-US"/>
              <a:t>Don’t make the same mistakes</a:t>
            </a:r>
          </a:p>
          <a:p>
            <a:pPr lvl="1"/>
            <a:r>
              <a:rPr lang="en-US" altLang="en-US"/>
              <a:t>Study similar projects</a:t>
            </a:r>
          </a:p>
          <a:p>
            <a:pPr lvl="1"/>
            <a:r>
              <a:rPr lang="en-US" altLang="en-US"/>
              <a:t>Try to learn why they failed or succeeded</a:t>
            </a:r>
          </a:p>
          <a:p>
            <a:endParaRPr lang="en-US" altLang="en-US"/>
          </a:p>
          <a:p>
            <a:r>
              <a:rPr lang="en-US" altLang="en-US"/>
              <a:t>Although use of formal methodologies prescribed by software engineering doesn’t guarantee success, it does help!</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itle 1">
            <a:extLst>
              <a:ext uri="{FF2B5EF4-FFF2-40B4-BE49-F238E27FC236}">
                <a16:creationId xmlns:a16="http://schemas.microsoft.com/office/drawing/2014/main" id="{C50E2F25-5F9D-615C-44A4-A5D417CE8F44}"/>
              </a:ext>
            </a:extLst>
          </p:cNvPr>
          <p:cNvSpPr>
            <a:spLocks noGrp="1" noChangeArrowheads="1"/>
          </p:cNvSpPr>
          <p:nvPr>
            <p:ph type="title"/>
          </p:nvPr>
        </p:nvSpPr>
        <p:spPr/>
        <p:txBody>
          <a:bodyPr/>
          <a:lstStyle/>
          <a:p>
            <a:r>
              <a:rPr lang="en-US" altLang="en-US"/>
              <a:t>Abstraction</a:t>
            </a:r>
          </a:p>
        </p:txBody>
      </p:sp>
      <p:sp>
        <p:nvSpPr>
          <p:cNvPr id="25603" name="Content Placeholder 2">
            <a:extLst>
              <a:ext uri="{FF2B5EF4-FFF2-40B4-BE49-F238E27FC236}">
                <a16:creationId xmlns:a16="http://schemas.microsoft.com/office/drawing/2014/main" id="{2D909496-3630-1B78-7A3D-58DCACD7A124}"/>
              </a:ext>
            </a:extLst>
          </p:cNvPr>
          <p:cNvSpPr>
            <a:spLocks noGrp="1" noChangeArrowheads="1"/>
          </p:cNvSpPr>
          <p:nvPr>
            <p:ph idx="1"/>
          </p:nvPr>
        </p:nvSpPr>
        <p:spPr/>
        <p:txBody>
          <a:bodyPr/>
          <a:lstStyle/>
          <a:p>
            <a:r>
              <a:rPr lang="en-US" altLang="en-US"/>
              <a:t>Abstraction is a key concept to all programming.</a:t>
            </a:r>
          </a:p>
          <a:p>
            <a:r>
              <a:rPr lang="en-US" altLang="en-US"/>
              <a:t>The goal is to handle complexity by hiding unnecessary details from the user (or other programmers). </a:t>
            </a:r>
          </a:p>
          <a:p>
            <a:r>
              <a:rPr lang="en-US" altLang="en-US"/>
              <a:t>This allows them to implement more complex logic on top of the provided abstraction without understanding or even thinking about all the hidden complexity.</a:t>
            </a:r>
          </a:p>
          <a:p>
            <a:endParaRPr lang="en-US" altLang="en-US"/>
          </a:p>
          <a:p>
            <a:r>
              <a:rPr lang="en-US" altLang="en-US"/>
              <a:t>In short: Abstraction – hiding the details of an implementation that are irrelevant to the user.</a:t>
            </a:r>
          </a:p>
          <a:p>
            <a:endParaRPr lang="en-US" altLang="en-US"/>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a:extLst>
              <a:ext uri="{FF2B5EF4-FFF2-40B4-BE49-F238E27FC236}">
                <a16:creationId xmlns:a16="http://schemas.microsoft.com/office/drawing/2014/main" id="{B53578B6-6836-6CBA-07BE-B8EEC2C4377F}"/>
              </a:ext>
            </a:extLst>
          </p:cNvPr>
          <p:cNvSpPr>
            <a:spLocks noGrp="1" noChangeArrowheads="1"/>
          </p:cNvSpPr>
          <p:nvPr>
            <p:ph type="title"/>
          </p:nvPr>
        </p:nvSpPr>
        <p:spPr/>
        <p:txBody>
          <a:bodyPr/>
          <a:lstStyle/>
          <a:p>
            <a:r>
              <a:rPr lang="en-US" altLang="en-US"/>
              <a:t>Review</a:t>
            </a:r>
          </a:p>
        </p:txBody>
      </p:sp>
      <p:sp>
        <p:nvSpPr>
          <p:cNvPr id="26627" name="Rectangle 3">
            <a:extLst>
              <a:ext uri="{FF2B5EF4-FFF2-40B4-BE49-F238E27FC236}">
                <a16:creationId xmlns:a16="http://schemas.microsoft.com/office/drawing/2014/main" id="{5572B4B2-BC8B-5E99-225A-13C46C9C7713}"/>
              </a:ext>
            </a:extLst>
          </p:cNvPr>
          <p:cNvSpPr>
            <a:spLocks noGrp="1" noChangeArrowheads="1"/>
          </p:cNvSpPr>
          <p:nvPr>
            <p:ph type="body" sz="half" idx="1"/>
          </p:nvPr>
        </p:nvSpPr>
        <p:spPr>
          <a:xfrm>
            <a:off x="368300" y="1244600"/>
            <a:ext cx="4038600" cy="5016500"/>
          </a:xfrm>
          <a:noFill/>
        </p:spPr>
        <p:txBody>
          <a:bodyPr/>
          <a:lstStyle/>
          <a:p>
            <a:pPr>
              <a:lnSpc>
                <a:spcPct val="140000"/>
              </a:lnSpc>
            </a:pPr>
            <a:r>
              <a:rPr lang="en-US" altLang="en-US"/>
              <a:t>Hardware</a:t>
            </a:r>
          </a:p>
          <a:p>
            <a:pPr>
              <a:lnSpc>
                <a:spcPct val="140000"/>
              </a:lnSpc>
            </a:pPr>
            <a:r>
              <a:rPr lang="en-US" altLang="en-US"/>
              <a:t>Software</a:t>
            </a:r>
          </a:p>
          <a:p>
            <a:pPr>
              <a:lnSpc>
                <a:spcPct val="140000"/>
              </a:lnSpc>
            </a:pPr>
            <a:r>
              <a:rPr lang="en-US" altLang="en-US"/>
              <a:t>Program</a:t>
            </a:r>
          </a:p>
          <a:p>
            <a:pPr>
              <a:lnSpc>
                <a:spcPct val="140000"/>
              </a:lnSpc>
            </a:pPr>
            <a:r>
              <a:rPr lang="en-US" altLang="en-US"/>
              <a:t>Procedural</a:t>
            </a:r>
          </a:p>
          <a:p>
            <a:pPr>
              <a:lnSpc>
                <a:spcPct val="140000"/>
              </a:lnSpc>
            </a:pPr>
            <a:r>
              <a:rPr lang="en-US" altLang="en-US"/>
              <a:t>Non-procedural</a:t>
            </a:r>
          </a:p>
          <a:p>
            <a:pPr>
              <a:lnSpc>
                <a:spcPct val="140000"/>
              </a:lnSpc>
            </a:pPr>
            <a:r>
              <a:rPr lang="en-US" altLang="en-US"/>
              <a:t>Software engineering</a:t>
            </a:r>
          </a:p>
          <a:p>
            <a:pPr>
              <a:lnSpc>
                <a:spcPct val="140000"/>
              </a:lnSpc>
            </a:pPr>
            <a:r>
              <a:rPr lang="en-US" altLang="en-US"/>
              <a:t>Life-cycle</a:t>
            </a:r>
          </a:p>
          <a:p>
            <a:pPr>
              <a:lnSpc>
                <a:spcPct val="140000"/>
              </a:lnSpc>
            </a:pPr>
            <a:r>
              <a:rPr lang="en-US" altLang="en-US"/>
              <a:t>Abstraction</a:t>
            </a:r>
          </a:p>
        </p:txBody>
      </p:sp>
      <p:sp>
        <p:nvSpPr>
          <p:cNvPr id="26628" name="Rectangle 4">
            <a:extLst>
              <a:ext uri="{FF2B5EF4-FFF2-40B4-BE49-F238E27FC236}">
                <a16:creationId xmlns:a16="http://schemas.microsoft.com/office/drawing/2014/main" id="{8BA9FFAD-0BD8-84FB-6103-8F7BA5F1DF44}"/>
              </a:ext>
            </a:extLst>
          </p:cNvPr>
          <p:cNvSpPr>
            <a:spLocks noGrp="1" noChangeArrowheads="1"/>
          </p:cNvSpPr>
          <p:nvPr>
            <p:ph type="body" sz="half" idx="2"/>
          </p:nvPr>
        </p:nvSpPr>
        <p:spPr>
          <a:xfrm>
            <a:off x="4597400" y="1358900"/>
            <a:ext cx="4165600" cy="4114800"/>
          </a:xfrm>
          <a:noFill/>
        </p:spPr>
        <p:txBody>
          <a:bodyPr/>
          <a:lstStyle/>
          <a:p>
            <a:r>
              <a:rPr lang="en-US" altLang="en-US"/>
              <a:t>Is a kitchen recipe procedural or non-procedural?</a:t>
            </a:r>
          </a:p>
          <a:p>
            <a:endParaRPr lang="en-US" altLang="en-US"/>
          </a:p>
          <a:p>
            <a:r>
              <a:rPr lang="en-US" altLang="en-US"/>
              <a:t>How does the concept of abstraction apply to driving a car?</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a:extLst>
              <a:ext uri="{FF2B5EF4-FFF2-40B4-BE49-F238E27FC236}">
                <a16:creationId xmlns:a16="http://schemas.microsoft.com/office/drawing/2014/main" id="{6E0524CB-F0C5-B90B-F6F7-FC5C16BCF6A6}"/>
              </a:ext>
            </a:extLst>
          </p:cNvPr>
          <p:cNvSpPr>
            <a:spLocks noGrp="1" noChangeArrowheads="1"/>
          </p:cNvSpPr>
          <p:nvPr>
            <p:ph type="title"/>
          </p:nvPr>
        </p:nvSpPr>
        <p:spPr/>
        <p:txBody>
          <a:bodyPr/>
          <a:lstStyle/>
          <a:p>
            <a:r>
              <a:rPr lang="en-US" altLang="en-US">
                <a:cs typeface="Times" panose="02020603050405020304" pitchFamily="18" charset="0"/>
              </a:rPr>
              <a:t>Back to the World of Programming</a:t>
            </a:r>
          </a:p>
        </p:txBody>
      </p:sp>
      <p:sp>
        <p:nvSpPr>
          <p:cNvPr id="28675" name="Rectangle 3">
            <a:extLst>
              <a:ext uri="{FF2B5EF4-FFF2-40B4-BE49-F238E27FC236}">
                <a16:creationId xmlns:a16="http://schemas.microsoft.com/office/drawing/2014/main" id="{5F493910-BDCB-13B7-2D1F-67BA0CEFE4EF}"/>
              </a:ext>
            </a:extLst>
          </p:cNvPr>
          <p:cNvSpPr>
            <a:spLocks noGrp="1" noChangeArrowheads="1"/>
          </p:cNvSpPr>
          <p:nvPr>
            <p:ph type="body" idx="4294967295"/>
          </p:nvPr>
        </p:nvSpPr>
        <p:spPr>
          <a:xfrm>
            <a:off x="381000" y="1333500"/>
            <a:ext cx="8458200" cy="4114800"/>
          </a:xfrm>
          <a:noFill/>
        </p:spPr>
        <p:txBody>
          <a:bodyPr/>
          <a:lstStyle/>
          <a:p>
            <a:r>
              <a:rPr lang="en-US" altLang="en-US" b="1">
                <a:cs typeface="Times" panose="02020603050405020304" pitchFamily="18" charset="0"/>
              </a:rPr>
              <a:t>Algorithm</a:t>
            </a:r>
            <a:r>
              <a:rPr lang="en-US" altLang="en-US">
                <a:cs typeface="Times" panose="02020603050405020304" pitchFamily="18" charset="0"/>
              </a:rPr>
              <a:t> is a formal term for a method, procedure, or recipe for doing a job. </a:t>
            </a:r>
          </a:p>
          <a:p>
            <a:endParaRPr lang="en-US" altLang="en-US">
              <a:cs typeface="Times" panose="02020603050405020304" pitchFamily="18" charset="0"/>
            </a:endParaRPr>
          </a:p>
          <a:p>
            <a:r>
              <a:rPr lang="en-US" altLang="en-US">
                <a:cs typeface="Times" panose="02020603050405020304" pitchFamily="18" charset="0"/>
              </a:rPr>
              <a:t>It usually has </a:t>
            </a:r>
            <a:r>
              <a:rPr lang="en-US" altLang="en-US" b="1">
                <a:cs typeface="Times" panose="02020603050405020304" pitchFamily="18" charset="0"/>
              </a:rPr>
              <a:t>inputs</a:t>
            </a:r>
            <a:endParaRPr lang="en-US" altLang="en-US">
              <a:cs typeface="Times" panose="02020603050405020304" pitchFamily="18" charset="0"/>
            </a:endParaRPr>
          </a:p>
          <a:p>
            <a:endParaRPr lang="en-US" altLang="en-US">
              <a:cs typeface="Times" panose="02020603050405020304" pitchFamily="18" charset="0"/>
            </a:endParaRPr>
          </a:p>
          <a:p>
            <a:r>
              <a:rPr lang="en-US" altLang="en-US">
                <a:cs typeface="Times" panose="02020603050405020304" pitchFamily="18" charset="0"/>
              </a:rPr>
              <a:t>It always has </a:t>
            </a:r>
            <a:r>
              <a:rPr lang="en-US" altLang="en-US" b="1">
                <a:cs typeface="Times" panose="02020603050405020304" pitchFamily="18" charset="0"/>
              </a:rPr>
              <a:t>outputs</a:t>
            </a:r>
            <a:r>
              <a:rPr lang="en-US" altLang="en-US">
                <a:cs typeface="Times" panose="02020603050405020304" pitchFamily="18" charset="0"/>
              </a:rPr>
              <a:t> which are the results of its actions</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a:extLst>
              <a:ext uri="{FF2B5EF4-FFF2-40B4-BE49-F238E27FC236}">
                <a16:creationId xmlns:a16="http://schemas.microsoft.com/office/drawing/2014/main" id="{B28D936D-A489-D3E8-B1E2-BBAF6CF2CA8D}"/>
              </a:ext>
            </a:extLst>
          </p:cNvPr>
          <p:cNvSpPr>
            <a:spLocks noGrp="1" noChangeArrowheads="1"/>
          </p:cNvSpPr>
          <p:nvPr>
            <p:ph type="title"/>
          </p:nvPr>
        </p:nvSpPr>
        <p:spPr/>
        <p:txBody>
          <a:bodyPr/>
          <a:lstStyle/>
          <a:p>
            <a:r>
              <a:rPr lang="en-US" altLang="en-US"/>
              <a:t>A Vending Machine</a:t>
            </a:r>
          </a:p>
        </p:txBody>
      </p:sp>
      <p:sp>
        <p:nvSpPr>
          <p:cNvPr id="30723" name="Rectangle 3">
            <a:extLst>
              <a:ext uri="{FF2B5EF4-FFF2-40B4-BE49-F238E27FC236}">
                <a16:creationId xmlns:a16="http://schemas.microsoft.com/office/drawing/2014/main" id="{36D5D5D9-92FE-AB91-05D3-0621D2564FAB}"/>
              </a:ext>
            </a:extLst>
          </p:cNvPr>
          <p:cNvSpPr>
            <a:spLocks noGrp="1" noChangeArrowheads="1"/>
          </p:cNvSpPr>
          <p:nvPr>
            <p:ph type="body" idx="4294967295"/>
          </p:nvPr>
        </p:nvSpPr>
        <p:spPr>
          <a:xfrm>
            <a:off x="292100" y="1028700"/>
            <a:ext cx="8648700" cy="5575300"/>
          </a:xfrm>
          <a:noFill/>
        </p:spPr>
        <p:txBody>
          <a:bodyPr/>
          <a:lstStyle/>
          <a:p>
            <a:pPr>
              <a:lnSpc>
                <a:spcPct val="90000"/>
              </a:lnSpc>
            </a:pPr>
            <a:r>
              <a:rPr lang="en-US" altLang="en-US"/>
              <a:t>These days, a vending machine is a special-purpose computer, so describing its algorithm’s inputs and outputs will exactly describe its User Interface (UI)</a:t>
            </a:r>
          </a:p>
          <a:p>
            <a:pPr>
              <a:lnSpc>
                <a:spcPct val="90000"/>
              </a:lnSpc>
            </a:pPr>
            <a:endParaRPr lang="en-US" altLang="en-US"/>
          </a:p>
          <a:p>
            <a:pPr>
              <a:lnSpc>
                <a:spcPct val="90000"/>
              </a:lnSpc>
            </a:pPr>
            <a:r>
              <a:rPr lang="en-US" altLang="en-US"/>
              <a:t>Inputs:</a:t>
            </a:r>
          </a:p>
          <a:p>
            <a:pPr lvl="1">
              <a:lnSpc>
                <a:spcPct val="90000"/>
              </a:lnSpc>
            </a:pPr>
            <a:r>
              <a:rPr lang="en-US" altLang="en-US"/>
              <a:t>A coin is inserted</a:t>
            </a:r>
          </a:p>
          <a:p>
            <a:pPr lvl="1">
              <a:lnSpc>
                <a:spcPct val="90000"/>
              </a:lnSpc>
            </a:pPr>
            <a:r>
              <a:rPr lang="en-US" altLang="en-US"/>
              <a:t>The coin-return button is pressed</a:t>
            </a:r>
          </a:p>
          <a:p>
            <a:pPr lvl="1">
              <a:lnSpc>
                <a:spcPct val="90000"/>
              </a:lnSpc>
            </a:pPr>
            <a:r>
              <a:rPr lang="en-US" altLang="en-US"/>
              <a:t>A product-selection button is pressed</a:t>
            </a:r>
          </a:p>
          <a:p>
            <a:pPr>
              <a:lnSpc>
                <a:spcPct val="90000"/>
              </a:lnSpc>
            </a:pPr>
            <a:endParaRPr lang="en-US" altLang="en-US"/>
          </a:p>
          <a:p>
            <a:pPr>
              <a:lnSpc>
                <a:spcPct val="90000"/>
              </a:lnSpc>
            </a:pPr>
            <a:r>
              <a:rPr lang="en-US" altLang="en-US"/>
              <a:t>Outputs:</a:t>
            </a:r>
          </a:p>
          <a:p>
            <a:pPr lvl="1">
              <a:lnSpc>
                <a:spcPct val="90000"/>
              </a:lnSpc>
            </a:pPr>
            <a:r>
              <a:rPr lang="en-US" altLang="en-US"/>
              <a:t>A product</a:t>
            </a:r>
          </a:p>
          <a:p>
            <a:pPr lvl="1">
              <a:lnSpc>
                <a:spcPct val="90000"/>
              </a:lnSpc>
            </a:pPr>
            <a:r>
              <a:rPr lang="en-US" altLang="en-US"/>
              <a:t>Change</a:t>
            </a:r>
          </a:p>
          <a:p>
            <a:pPr lvl="1">
              <a:lnSpc>
                <a:spcPct val="90000"/>
              </a:lnSpc>
            </a:pPr>
            <a:r>
              <a:rPr lang="en-US" altLang="en-US"/>
              <a:t>The “Sold Out” light</a:t>
            </a:r>
          </a:p>
          <a:p>
            <a:pPr lvl="1">
              <a:lnSpc>
                <a:spcPct val="90000"/>
              </a:lnSpc>
            </a:pPr>
            <a:r>
              <a:rPr lang="en-US" altLang="en-US"/>
              <a:t>The “Use Correct Change” light</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a:extLst>
              <a:ext uri="{FF2B5EF4-FFF2-40B4-BE49-F238E27FC236}">
                <a16:creationId xmlns:a16="http://schemas.microsoft.com/office/drawing/2014/main" id="{DAF731EC-C5D2-EEF7-D3F9-C18EDC377762}"/>
              </a:ext>
            </a:extLst>
          </p:cNvPr>
          <p:cNvSpPr>
            <a:spLocks noGrp="1" noChangeArrowheads="1"/>
          </p:cNvSpPr>
          <p:nvPr>
            <p:ph type="title"/>
          </p:nvPr>
        </p:nvSpPr>
        <p:spPr/>
        <p:txBody>
          <a:bodyPr/>
          <a:lstStyle/>
          <a:p>
            <a:r>
              <a:rPr lang="en-US" altLang="en-US"/>
              <a:t>Defining A Vending Machine Algorithm</a:t>
            </a:r>
          </a:p>
        </p:txBody>
      </p:sp>
      <p:sp>
        <p:nvSpPr>
          <p:cNvPr id="32771" name="Rectangle 3">
            <a:extLst>
              <a:ext uri="{FF2B5EF4-FFF2-40B4-BE49-F238E27FC236}">
                <a16:creationId xmlns:a16="http://schemas.microsoft.com/office/drawing/2014/main" id="{7770CD1C-6EB6-5832-3C63-BF6D7544CDC6}"/>
              </a:ext>
            </a:extLst>
          </p:cNvPr>
          <p:cNvSpPr>
            <a:spLocks noGrp="1" noChangeArrowheads="1"/>
          </p:cNvSpPr>
          <p:nvPr>
            <p:ph type="body" idx="4294967295"/>
          </p:nvPr>
        </p:nvSpPr>
        <p:spPr>
          <a:xfrm>
            <a:off x="419100" y="1409700"/>
            <a:ext cx="7772400" cy="4914900"/>
          </a:xfrm>
          <a:noFill/>
        </p:spPr>
        <p:txBody>
          <a:bodyPr/>
          <a:lstStyle/>
          <a:p>
            <a:r>
              <a:rPr lang="en-US" altLang="en-US"/>
              <a:t>A coin is inserted</a:t>
            </a:r>
          </a:p>
          <a:p>
            <a:endParaRPr lang="en-US" altLang="en-US"/>
          </a:p>
          <a:p>
            <a:endParaRPr lang="en-US" altLang="en-US"/>
          </a:p>
          <a:p>
            <a:endParaRPr lang="en-US" altLang="en-US"/>
          </a:p>
          <a:p>
            <a:r>
              <a:rPr lang="en-US" altLang="en-US"/>
              <a:t>A product selection button is pressed</a:t>
            </a:r>
          </a:p>
          <a:p>
            <a:endParaRPr lang="en-US" altLang="en-US"/>
          </a:p>
          <a:p>
            <a:endParaRPr lang="en-US" altLang="en-US"/>
          </a:p>
          <a:p>
            <a:endParaRPr lang="en-US" altLang="en-US"/>
          </a:p>
          <a:p>
            <a:r>
              <a:rPr lang="en-US" altLang="en-US"/>
              <a:t>The coin-return button is pressed</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a:extLst>
              <a:ext uri="{FF2B5EF4-FFF2-40B4-BE49-F238E27FC236}">
                <a16:creationId xmlns:a16="http://schemas.microsoft.com/office/drawing/2014/main" id="{43F28B1B-C07F-2EA2-DF2A-FBECBE5BDD08}"/>
              </a:ext>
            </a:extLst>
          </p:cNvPr>
          <p:cNvSpPr>
            <a:spLocks noGrp="1" noChangeArrowheads="1"/>
          </p:cNvSpPr>
          <p:nvPr>
            <p:ph type="title"/>
          </p:nvPr>
        </p:nvSpPr>
        <p:spPr/>
        <p:txBody>
          <a:bodyPr/>
          <a:lstStyle/>
          <a:p>
            <a:r>
              <a:rPr lang="en-US" altLang="en-US"/>
              <a:t>A Vending Machine Example</a:t>
            </a:r>
          </a:p>
        </p:txBody>
      </p:sp>
      <p:sp>
        <p:nvSpPr>
          <p:cNvPr id="34819" name="Rectangle 3">
            <a:extLst>
              <a:ext uri="{FF2B5EF4-FFF2-40B4-BE49-F238E27FC236}">
                <a16:creationId xmlns:a16="http://schemas.microsoft.com/office/drawing/2014/main" id="{CB25EFF3-7915-2BAF-64FC-855B4A589249}"/>
              </a:ext>
            </a:extLst>
          </p:cNvPr>
          <p:cNvSpPr>
            <a:spLocks noGrp="1" noChangeArrowheads="1"/>
          </p:cNvSpPr>
          <p:nvPr>
            <p:ph type="body" idx="4294967295"/>
          </p:nvPr>
        </p:nvSpPr>
        <p:spPr>
          <a:xfrm>
            <a:off x="219075" y="868363"/>
            <a:ext cx="8720138" cy="5770562"/>
          </a:xfrm>
          <a:noFill/>
        </p:spPr>
        <p:txBody>
          <a:bodyPr/>
          <a:lstStyle/>
          <a:p>
            <a:pPr marL="0" indent="0">
              <a:lnSpc>
                <a:spcPct val="80000"/>
              </a:lnSpc>
              <a:buFontTx/>
              <a:buNone/>
              <a:tabLst>
                <a:tab pos="457200" algn="l"/>
                <a:tab pos="914400" algn="l"/>
                <a:tab pos="1371600" algn="l"/>
              </a:tabLst>
            </a:pPr>
            <a:r>
              <a:rPr lang="en-US" altLang="en-US" b="1"/>
              <a:t>A coin is inserted:</a:t>
            </a:r>
          </a:p>
          <a:p>
            <a:pPr marL="0" indent="0">
              <a:lnSpc>
                <a:spcPct val="80000"/>
              </a:lnSpc>
              <a:buFontTx/>
              <a:buNone/>
              <a:tabLst>
                <a:tab pos="457200" algn="l"/>
                <a:tab pos="914400" algn="l"/>
                <a:tab pos="1371600" algn="l"/>
              </a:tabLst>
            </a:pPr>
            <a:r>
              <a:rPr lang="en-US" altLang="en-US"/>
              <a:t>	add the value of the coin to the total money deposited</a:t>
            </a:r>
          </a:p>
          <a:p>
            <a:pPr marL="0" indent="0">
              <a:lnSpc>
                <a:spcPct val="80000"/>
              </a:lnSpc>
              <a:buFontTx/>
              <a:buNone/>
              <a:tabLst>
                <a:tab pos="457200" algn="l"/>
                <a:tab pos="914400" algn="l"/>
                <a:tab pos="1371600" algn="l"/>
              </a:tabLst>
            </a:pPr>
            <a:r>
              <a:rPr lang="en-US" altLang="en-US"/>
              <a:t>	divert the coin to the change-maker if there’s room for it,</a:t>
            </a:r>
          </a:p>
          <a:p>
            <a:pPr marL="0" indent="0">
              <a:lnSpc>
                <a:spcPct val="80000"/>
              </a:lnSpc>
              <a:buFontTx/>
              <a:buNone/>
              <a:tabLst>
                <a:tab pos="457200" algn="l"/>
                <a:tab pos="914400" algn="l"/>
                <a:tab pos="1371600" algn="l"/>
              </a:tabLst>
            </a:pPr>
            <a:r>
              <a:rPr lang="en-US" altLang="en-US"/>
              <a:t>		otherwise put it in the coin box</a:t>
            </a:r>
          </a:p>
          <a:p>
            <a:pPr marL="0" indent="0">
              <a:lnSpc>
                <a:spcPct val="80000"/>
              </a:lnSpc>
              <a:buFontTx/>
              <a:buNone/>
              <a:tabLst>
                <a:tab pos="457200" algn="l"/>
                <a:tab pos="914400" algn="l"/>
                <a:tab pos="1371600" algn="l"/>
              </a:tabLst>
            </a:pPr>
            <a:r>
              <a:rPr lang="en-US" altLang="en-US" b="1"/>
              <a:t>The coin-return button is pressed:</a:t>
            </a:r>
          </a:p>
          <a:p>
            <a:pPr marL="0" indent="0">
              <a:lnSpc>
                <a:spcPct val="80000"/>
              </a:lnSpc>
              <a:buFontTx/>
              <a:buNone/>
              <a:tabLst>
                <a:tab pos="457200" algn="l"/>
                <a:tab pos="914400" algn="l"/>
                <a:tab pos="1371600" algn="l"/>
              </a:tabLst>
            </a:pPr>
            <a:r>
              <a:rPr lang="en-US" altLang="en-US"/>
              <a:t>	return coins from the change-maker and subtract their value </a:t>
            </a:r>
          </a:p>
          <a:p>
            <a:pPr marL="0" indent="0">
              <a:lnSpc>
                <a:spcPct val="80000"/>
              </a:lnSpc>
              <a:buFontTx/>
              <a:buNone/>
              <a:tabLst>
                <a:tab pos="457200" algn="l"/>
                <a:tab pos="914400" algn="l"/>
                <a:tab pos="1371600" algn="l"/>
              </a:tabLst>
            </a:pPr>
            <a:r>
              <a:rPr lang="en-US" altLang="en-US"/>
              <a:t>		from the total money deposited until the total money</a:t>
            </a:r>
          </a:p>
          <a:p>
            <a:pPr marL="0" indent="0">
              <a:lnSpc>
                <a:spcPct val="80000"/>
              </a:lnSpc>
              <a:buFontTx/>
              <a:buNone/>
              <a:tabLst>
                <a:tab pos="457200" algn="l"/>
                <a:tab pos="914400" algn="l"/>
                <a:tab pos="1371600" algn="l"/>
              </a:tabLst>
            </a:pPr>
            <a:r>
              <a:rPr lang="en-US" altLang="en-US"/>
              <a:t>		deposited becomes zero</a:t>
            </a:r>
          </a:p>
          <a:p>
            <a:pPr marL="0" indent="0">
              <a:lnSpc>
                <a:spcPct val="80000"/>
              </a:lnSpc>
              <a:buFontTx/>
              <a:buNone/>
              <a:tabLst>
                <a:tab pos="457200" algn="l"/>
                <a:tab pos="914400" algn="l"/>
                <a:tab pos="1371600" algn="l"/>
              </a:tabLst>
            </a:pPr>
            <a:r>
              <a:rPr lang="en-US" altLang="en-US" b="1"/>
              <a:t>A product-selection button is pressed:</a:t>
            </a:r>
            <a:endParaRPr lang="en-US" altLang="en-US"/>
          </a:p>
          <a:p>
            <a:pPr marL="0" indent="0">
              <a:lnSpc>
                <a:spcPct val="80000"/>
              </a:lnSpc>
              <a:buFontTx/>
              <a:buNone/>
              <a:tabLst>
                <a:tab pos="457200" algn="l"/>
                <a:tab pos="914400" algn="l"/>
                <a:tab pos="1371600" algn="l"/>
              </a:tabLst>
            </a:pPr>
            <a:r>
              <a:rPr lang="en-US" altLang="en-US"/>
              <a:t>	if the total money deposited is less than the price of the product</a:t>
            </a:r>
          </a:p>
          <a:p>
            <a:pPr marL="0" indent="0">
              <a:lnSpc>
                <a:spcPct val="80000"/>
              </a:lnSpc>
              <a:buFontTx/>
              <a:buNone/>
              <a:tabLst>
                <a:tab pos="457200" algn="l"/>
                <a:tab pos="914400" algn="l"/>
                <a:tab pos="1371600" algn="l"/>
              </a:tabLst>
            </a:pPr>
            <a:r>
              <a:rPr lang="en-US" altLang="en-US"/>
              <a:t>		do nothing</a:t>
            </a:r>
          </a:p>
          <a:p>
            <a:pPr marL="0" indent="0">
              <a:lnSpc>
                <a:spcPct val="80000"/>
              </a:lnSpc>
              <a:buFontTx/>
              <a:buNone/>
              <a:tabLst>
                <a:tab pos="457200" algn="l"/>
                <a:tab pos="914400" algn="l"/>
                <a:tab pos="1371600" algn="l"/>
              </a:tabLst>
            </a:pPr>
            <a:r>
              <a:rPr lang="en-US" altLang="en-US"/>
              <a:t>	otherwise, if we have the product, dispense it</a:t>
            </a:r>
          </a:p>
          <a:p>
            <a:pPr marL="0" indent="0">
              <a:lnSpc>
                <a:spcPct val="80000"/>
              </a:lnSpc>
              <a:buFontTx/>
              <a:buNone/>
              <a:tabLst>
                <a:tab pos="457200" algn="l"/>
                <a:tab pos="914400" algn="l"/>
                <a:tab pos="1371600" algn="l"/>
              </a:tabLst>
            </a:pPr>
            <a:r>
              <a:rPr lang="en-US" altLang="en-US"/>
              <a:t>		if the product price is less than the total money deposited</a:t>
            </a:r>
          </a:p>
          <a:p>
            <a:pPr marL="0" indent="0">
              <a:lnSpc>
                <a:spcPct val="80000"/>
              </a:lnSpc>
              <a:buFontTx/>
              <a:buNone/>
              <a:tabLst>
                <a:tab pos="457200" algn="l"/>
                <a:tab pos="914400" algn="l"/>
                <a:tab pos="1371600" algn="l"/>
              </a:tabLst>
            </a:pPr>
            <a:r>
              <a:rPr lang="en-US" altLang="en-US"/>
              <a:t>		 	dispense change</a:t>
            </a:r>
          </a:p>
          <a:p>
            <a:pPr marL="0" indent="0">
              <a:lnSpc>
                <a:spcPct val="70000"/>
              </a:lnSpc>
              <a:buFontTx/>
              <a:buNone/>
              <a:tabLst>
                <a:tab pos="457200" algn="l"/>
                <a:tab pos="914400" algn="l"/>
                <a:tab pos="1371600" algn="l"/>
              </a:tabLst>
            </a:pPr>
            <a:r>
              <a:rPr lang="en-US" altLang="en-US"/>
              <a:t>		if this was the last of this product</a:t>
            </a:r>
          </a:p>
          <a:p>
            <a:pPr marL="0" indent="0">
              <a:lnSpc>
                <a:spcPct val="70000"/>
              </a:lnSpc>
              <a:buFontTx/>
              <a:buNone/>
              <a:tabLst>
                <a:tab pos="457200" algn="l"/>
                <a:tab pos="914400" algn="l"/>
                <a:tab pos="1371600" algn="l"/>
              </a:tabLst>
            </a:pPr>
            <a:r>
              <a:rPr lang="en-US" altLang="en-US"/>
              <a:t>			turn on the “Out” light</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a:extLst>
              <a:ext uri="{FF2B5EF4-FFF2-40B4-BE49-F238E27FC236}">
                <a16:creationId xmlns:a16="http://schemas.microsoft.com/office/drawing/2014/main" id="{1F19CB9B-9F2D-08D0-624C-57975405371A}"/>
              </a:ext>
            </a:extLst>
          </p:cNvPr>
          <p:cNvSpPr>
            <a:spLocks noGrp="1" noChangeArrowheads="1"/>
          </p:cNvSpPr>
          <p:nvPr>
            <p:ph type="title"/>
          </p:nvPr>
        </p:nvSpPr>
        <p:spPr/>
        <p:txBody>
          <a:bodyPr/>
          <a:lstStyle/>
          <a:p>
            <a:r>
              <a:rPr lang="en-US" altLang="en-US"/>
              <a:t>A Vending Machine Error</a:t>
            </a:r>
          </a:p>
        </p:txBody>
      </p:sp>
      <p:sp>
        <p:nvSpPr>
          <p:cNvPr id="36867" name="Rectangle 3">
            <a:extLst>
              <a:ext uri="{FF2B5EF4-FFF2-40B4-BE49-F238E27FC236}">
                <a16:creationId xmlns:a16="http://schemas.microsoft.com/office/drawing/2014/main" id="{AA279378-C050-38E1-A766-789F1F6784D3}"/>
              </a:ext>
            </a:extLst>
          </p:cNvPr>
          <p:cNvSpPr>
            <a:spLocks noGrp="1" noChangeArrowheads="1"/>
          </p:cNvSpPr>
          <p:nvPr>
            <p:ph type="body" idx="4294967295"/>
          </p:nvPr>
        </p:nvSpPr>
        <p:spPr>
          <a:xfrm>
            <a:off x="381000" y="1206500"/>
            <a:ext cx="7772400" cy="4114800"/>
          </a:xfrm>
          <a:noFill/>
        </p:spPr>
        <p:txBody>
          <a:bodyPr/>
          <a:lstStyle/>
          <a:p>
            <a:r>
              <a:rPr lang="en-US" altLang="en-US"/>
              <a:t>There was at least one error in the last algorithm</a:t>
            </a:r>
          </a:p>
          <a:p>
            <a:endParaRPr lang="en-US" altLang="en-US"/>
          </a:p>
          <a:p>
            <a:r>
              <a:rPr lang="en-US" altLang="en-US"/>
              <a:t>What was it?</a:t>
            </a:r>
          </a:p>
          <a:p>
            <a:endParaRPr lang="en-US" altLang="en-US"/>
          </a:p>
          <a:p>
            <a:r>
              <a:rPr lang="en-US" altLang="en-US"/>
              <a:t>We might refer to this situation as having a </a:t>
            </a:r>
            <a:r>
              <a:rPr lang="en-US" altLang="en-US" b="1"/>
              <a:t>bug</a:t>
            </a:r>
            <a:endParaRPr lang="en-US" altLang="en-US"/>
          </a:p>
          <a:p>
            <a:endParaRPr lang="en-US" altLang="en-US"/>
          </a:p>
          <a:p>
            <a:r>
              <a:rPr lang="en-US" altLang="en-US"/>
              <a:t>Was there just one error?</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a:extLst>
              <a:ext uri="{FF2B5EF4-FFF2-40B4-BE49-F238E27FC236}">
                <a16:creationId xmlns:a16="http://schemas.microsoft.com/office/drawing/2014/main" id="{21AB93FB-95CD-DBA4-C4B0-EED7AD7E0D94}"/>
              </a:ext>
            </a:extLst>
          </p:cNvPr>
          <p:cNvSpPr>
            <a:spLocks noGrp="1" noChangeArrowheads="1"/>
          </p:cNvSpPr>
          <p:nvPr>
            <p:ph type="title"/>
          </p:nvPr>
        </p:nvSpPr>
        <p:spPr/>
        <p:txBody>
          <a:bodyPr/>
          <a:lstStyle/>
          <a:p>
            <a:r>
              <a:rPr lang="en-US" altLang="en-US">
                <a:cs typeface="Times" panose="02020603050405020304" pitchFamily="18" charset="0"/>
              </a:rPr>
              <a:t>What Does This Tell Us About Algorithms?</a:t>
            </a:r>
          </a:p>
        </p:txBody>
      </p:sp>
      <p:sp>
        <p:nvSpPr>
          <p:cNvPr id="38915" name="Rectangle 3">
            <a:extLst>
              <a:ext uri="{FF2B5EF4-FFF2-40B4-BE49-F238E27FC236}">
                <a16:creationId xmlns:a16="http://schemas.microsoft.com/office/drawing/2014/main" id="{C186819C-A5F7-A4C3-B91C-D136C014D774}"/>
              </a:ext>
            </a:extLst>
          </p:cNvPr>
          <p:cNvSpPr>
            <a:spLocks noGrp="1" noChangeArrowheads="1"/>
          </p:cNvSpPr>
          <p:nvPr>
            <p:ph type="body" idx="4294967295"/>
          </p:nvPr>
        </p:nvSpPr>
        <p:spPr>
          <a:xfrm>
            <a:off x="393700" y="1206500"/>
            <a:ext cx="8445500" cy="4965700"/>
          </a:xfrm>
          <a:noFill/>
        </p:spPr>
        <p:txBody>
          <a:bodyPr/>
          <a:lstStyle/>
          <a:p>
            <a:r>
              <a:rPr lang="en-US" altLang="en-US">
                <a:cs typeface="Times" panose="02020603050405020304" pitchFamily="18" charset="0"/>
              </a:rPr>
              <a:t>Writing algorithms is</a:t>
            </a:r>
          </a:p>
          <a:p>
            <a:pPr lvl="1"/>
            <a:r>
              <a:rPr lang="en-US" altLang="en-US">
                <a:cs typeface="Times" panose="02020603050405020304" pitchFamily="18" charset="0"/>
              </a:rPr>
              <a:t>Brain-strainingly difficult</a:t>
            </a:r>
          </a:p>
          <a:p>
            <a:pPr lvl="1"/>
            <a:r>
              <a:rPr lang="en-US" altLang="en-US">
                <a:cs typeface="Times" panose="02020603050405020304" pitchFamily="18" charset="0"/>
              </a:rPr>
              <a:t>Difficult to get right</a:t>
            </a:r>
          </a:p>
          <a:p>
            <a:pPr lvl="1"/>
            <a:r>
              <a:rPr lang="en-US" altLang="en-US">
                <a:cs typeface="Times" panose="02020603050405020304" pitchFamily="18" charset="0"/>
              </a:rPr>
              <a:t>Difficult to verify</a:t>
            </a:r>
          </a:p>
          <a:p>
            <a:endParaRPr lang="en-US" altLang="en-US">
              <a:cs typeface="Times" panose="02020603050405020304" pitchFamily="18" charset="0"/>
            </a:endParaRPr>
          </a:p>
          <a:p>
            <a:r>
              <a:rPr lang="en-US" altLang="en-US">
                <a:cs typeface="Times" panose="02020603050405020304" pitchFamily="18" charset="0"/>
              </a:rPr>
              <a:t>Perhaps this tells us something fundamental about the process of computer programming?</a:t>
            </a:r>
          </a:p>
          <a:p>
            <a:endParaRPr lang="en-US" altLang="en-US">
              <a:cs typeface="Times" panose="02020603050405020304" pitchFamily="18" charset="0"/>
            </a:endParaRPr>
          </a:p>
          <a:p>
            <a:pPr>
              <a:buFontTx/>
              <a:buNone/>
            </a:pPr>
            <a:r>
              <a:rPr lang="en-US" altLang="en-US">
                <a:cs typeface="Times" panose="02020603050405020304" pitchFamily="18" charset="0"/>
              </a:rPr>
              <a:t>	</a:t>
            </a:r>
            <a:r>
              <a:rPr lang="en-US" altLang="en-US">
                <a:latin typeface="Helvetica" panose="020B0604020202020204" pitchFamily="34" charset="0"/>
                <a:cs typeface="Times" panose="02020603050405020304" pitchFamily="18" charset="0"/>
              </a:rPr>
              <a:t>“</a:t>
            </a:r>
            <a:r>
              <a:rPr lang="en-US" altLang="en-US">
                <a:cs typeface="Times" panose="02020603050405020304" pitchFamily="18" charset="0"/>
              </a:rPr>
              <a:t>Programs do not acquire bugs as people acquire germs, by hanging around other buggy programs. Programmers must insert them.</a:t>
            </a:r>
            <a:r>
              <a:rPr lang="en-US" altLang="en-US">
                <a:latin typeface="Helvetica" panose="020B0604020202020204" pitchFamily="34" charset="0"/>
                <a:cs typeface="Times" panose="02020603050405020304" pitchFamily="18" charset="0"/>
              </a:rPr>
              <a:t>”</a:t>
            </a:r>
            <a:br>
              <a:rPr lang="en-US" altLang="en-US">
                <a:cs typeface="Times" panose="02020603050405020304" pitchFamily="18" charset="0"/>
              </a:rPr>
            </a:br>
            <a:r>
              <a:rPr lang="en-US" altLang="en-US">
                <a:cs typeface="Times" panose="02020603050405020304" pitchFamily="18" charset="0"/>
              </a:rPr>
              <a:t>				</a:t>
            </a:r>
            <a:r>
              <a:rPr lang="en-US" altLang="en-US">
                <a:latin typeface="Helvetica" panose="020B0604020202020204" pitchFamily="34" charset="0"/>
                <a:cs typeface="Times" panose="02020603050405020304" pitchFamily="18" charset="0"/>
              </a:rPr>
              <a:t>—</a:t>
            </a:r>
            <a:r>
              <a:rPr lang="en-US" altLang="en-US">
                <a:cs typeface="Times" panose="02020603050405020304" pitchFamily="18" charset="0"/>
              </a:rPr>
              <a:t>Harlan Mills</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a:extLst>
              <a:ext uri="{FF2B5EF4-FFF2-40B4-BE49-F238E27FC236}">
                <a16:creationId xmlns:a16="http://schemas.microsoft.com/office/drawing/2014/main" id="{CA35D0D7-C751-C0A3-DCAE-FB1D8BF86AC7}"/>
              </a:ext>
            </a:extLst>
          </p:cNvPr>
          <p:cNvSpPr>
            <a:spLocks noGrp="1" noChangeArrowheads="1"/>
          </p:cNvSpPr>
          <p:nvPr>
            <p:ph type="title"/>
          </p:nvPr>
        </p:nvSpPr>
        <p:spPr/>
        <p:txBody>
          <a:bodyPr/>
          <a:lstStyle/>
          <a:p>
            <a:r>
              <a:rPr lang="en-US" altLang="en-US"/>
              <a:t>Hardware and Software</a:t>
            </a:r>
          </a:p>
        </p:txBody>
      </p:sp>
      <p:sp>
        <p:nvSpPr>
          <p:cNvPr id="5123" name="Rectangle 3">
            <a:extLst>
              <a:ext uri="{FF2B5EF4-FFF2-40B4-BE49-F238E27FC236}">
                <a16:creationId xmlns:a16="http://schemas.microsoft.com/office/drawing/2014/main" id="{09850DF9-492E-5F86-00E0-BBAD8AB9CFF8}"/>
              </a:ext>
            </a:extLst>
          </p:cNvPr>
          <p:cNvSpPr>
            <a:spLocks noGrp="1" noChangeArrowheads="1"/>
          </p:cNvSpPr>
          <p:nvPr>
            <p:ph type="body" idx="1"/>
          </p:nvPr>
        </p:nvSpPr>
        <p:spPr>
          <a:xfrm>
            <a:off x="457200" y="1143000"/>
            <a:ext cx="8280400" cy="4114800"/>
          </a:xfrm>
          <a:noFill/>
        </p:spPr>
        <p:txBody>
          <a:bodyPr/>
          <a:lstStyle/>
          <a:p>
            <a:r>
              <a:rPr lang="en-US" altLang="en-US" b="1">
                <a:cs typeface="Times" panose="02020603050405020304" pitchFamily="18" charset="0"/>
              </a:rPr>
              <a:t>Hardware</a:t>
            </a:r>
            <a:r>
              <a:rPr lang="en-US" altLang="en-US">
                <a:cs typeface="Times" panose="02020603050405020304" pitchFamily="18" charset="0"/>
              </a:rPr>
              <a:t> is the part of the computer that you can touch.</a:t>
            </a:r>
          </a:p>
          <a:p>
            <a:endParaRPr lang="en-US" altLang="en-US" b="1">
              <a:cs typeface="Times" panose="02020603050405020304" pitchFamily="18" charset="0"/>
            </a:endParaRPr>
          </a:p>
          <a:p>
            <a:r>
              <a:rPr lang="en-US" altLang="en-US" b="1">
                <a:cs typeface="Times" panose="02020603050405020304" pitchFamily="18" charset="0"/>
              </a:rPr>
              <a:t>Software</a:t>
            </a:r>
            <a:r>
              <a:rPr lang="en-US" altLang="en-US">
                <a:cs typeface="Times" panose="02020603050405020304" pitchFamily="18" charset="0"/>
              </a:rPr>
              <a:t> is the programs and data that tells the hardware what to do.</a:t>
            </a:r>
          </a:p>
          <a:p>
            <a:endParaRPr lang="en-US" altLang="en-US">
              <a:cs typeface="Times" panose="02020603050405020304" pitchFamily="18" charset="0"/>
            </a:endParaRPr>
          </a:p>
          <a:p>
            <a:r>
              <a:rPr lang="en-US" altLang="en-US">
                <a:cs typeface="Times" panose="02020603050405020304" pitchFamily="18" charset="0"/>
              </a:rPr>
              <a:t>Just to make life confusing, sometimes software is built into the hardware. You often hear this called </a:t>
            </a:r>
            <a:r>
              <a:rPr lang="en-US" altLang="en-US" b="1">
                <a:cs typeface="Times" panose="02020603050405020304" pitchFamily="18" charset="0"/>
              </a:rPr>
              <a:t>firmware. </a:t>
            </a:r>
            <a:r>
              <a:rPr lang="en-US" altLang="en-US">
                <a:cs typeface="Times" panose="02020603050405020304" pitchFamily="18" charset="0"/>
              </a:rPr>
              <a:t>It</a:t>
            </a:r>
            <a:r>
              <a:rPr lang="en-US" altLang="en-US">
                <a:latin typeface="Helvetica" panose="020B0604020202020204" pitchFamily="34" charset="0"/>
                <a:cs typeface="Times" panose="02020603050405020304" pitchFamily="18" charset="0"/>
              </a:rPr>
              <a:t>’</a:t>
            </a:r>
            <a:r>
              <a:rPr lang="en-US" altLang="en-US">
                <a:cs typeface="Times" panose="02020603050405020304" pitchFamily="18" charset="0"/>
              </a:rPr>
              <a:t>s really just built-in software.</a:t>
            </a:r>
            <a:endParaRPr lang="en-US" altLang="en-US"/>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a:extLst>
              <a:ext uri="{FF2B5EF4-FFF2-40B4-BE49-F238E27FC236}">
                <a16:creationId xmlns:a16="http://schemas.microsoft.com/office/drawing/2014/main" id="{7998AEA8-36EC-E5C8-3F4C-0D8E0DA7326B}"/>
              </a:ext>
            </a:extLst>
          </p:cNvPr>
          <p:cNvSpPr>
            <a:spLocks noGrp="1" noChangeArrowheads="1"/>
          </p:cNvSpPr>
          <p:nvPr>
            <p:ph type="title"/>
          </p:nvPr>
        </p:nvSpPr>
        <p:spPr/>
        <p:txBody>
          <a:bodyPr/>
          <a:lstStyle/>
          <a:p>
            <a:r>
              <a:rPr lang="en-US" altLang="en-US"/>
              <a:t>More Life-Cycle Issues</a:t>
            </a:r>
          </a:p>
        </p:txBody>
      </p:sp>
      <p:sp>
        <p:nvSpPr>
          <p:cNvPr id="40963" name="Rectangle 3">
            <a:extLst>
              <a:ext uri="{FF2B5EF4-FFF2-40B4-BE49-F238E27FC236}">
                <a16:creationId xmlns:a16="http://schemas.microsoft.com/office/drawing/2014/main" id="{660C6246-2C0E-4570-7CB3-03A17378E136}"/>
              </a:ext>
            </a:extLst>
          </p:cNvPr>
          <p:cNvSpPr>
            <a:spLocks noGrp="1" noChangeArrowheads="1"/>
          </p:cNvSpPr>
          <p:nvPr>
            <p:ph type="body" idx="4294967295"/>
          </p:nvPr>
        </p:nvSpPr>
        <p:spPr>
          <a:xfrm>
            <a:off x="304800" y="1066800"/>
            <a:ext cx="8470900" cy="5130800"/>
          </a:xfrm>
          <a:noFill/>
        </p:spPr>
        <p:txBody>
          <a:bodyPr/>
          <a:lstStyle/>
          <a:p>
            <a:pPr>
              <a:lnSpc>
                <a:spcPct val="80000"/>
              </a:lnSpc>
            </a:pPr>
            <a:r>
              <a:rPr lang="en-US" altLang="en-US" b="1"/>
              <a:t>Testing</a:t>
            </a:r>
            <a:r>
              <a:rPr lang="en-US" altLang="en-US"/>
              <a:t> tells us both whether our program does what it was designed to do </a:t>
            </a:r>
            <a:r>
              <a:rPr lang="en-US" altLang="en-US" i="1"/>
              <a:t>and</a:t>
            </a:r>
            <a:r>
              <a:rPr lang="en-US" altLang="en-US"/>
              <a:t> whether our design solves the problems it was intended to solve</a:t>
            </a:r>
          </a:p>
          <a:p>
            <a:pPr lvl="1">
              <a:lnSpc>
                <a:spcPct val="80000"/>
              </a:lnSpc>
            </a:pPr>
            <a:r>
              <a:rPr lang="en-US" altLang="en-US"/>
              <a:t>We can demonstrate the presence of bugs, but not their absence.</a:t>
            </a:r>
          </a:p>
          <a:p>
            <a:pPr lvl="1">
              <a:lnSpc>
                <a:spcPct val="80000"/>
              </a:lnSpc>
            </a:pPr>
            <a:r>
              <a:rPr lang="en-US" altLang="en-US"/>
              <a:t>It's impossibly slow to try all possible inputs in order to verify correct outputs</a:t>
            </a:r>
          </a:p>
          <a:p>
            <a:pPr lvl="1">
              <a:lnSpc>
                <a:spcPct val="80000"/>
              </a:lnSpc>
            </a:pPr>
            <a:r>
              <a:rPr lang="en-US" altLang="en-US"/>
              <a:t>Planning a group of tests to verify correct operation is an essential, but inexact, process</a:t>
            </a:r>
          </a:p>
          <a:p>
            <a:pPr lvl="1">
              <a:lnSpc>
                <a:spcPct val="80000"/>
              </a:lnSpc>
            </a:pPr>
            <a:r>
              <a:rPr lang="en-US" altLang="en-US"/>
              <a:t>Programs must be re-tested when they are modified to catch any bugs that are introduced </a:t>
            </a:r>
          </a:p>
          <a:p>
            <a:pPr lvl="1">
              <a:lnSpc>
                <a:spcPct val="80000"/>
              </a:lnSpc>
            </a:pPr>
            <a:endParaRPr lang="en-US" altLang="en-US" b="1"/>
          </a:p>
          <a:p>
            <a:r>
              <a:rPr lang="en-US" altLang="en-US" b="1"/>
              <a:t>Debugging</a:t>
            </a:r>
            <a:r>
              <a:rPr lang="en-US" altLang="en-US"/>
              <a:t> is using the information from testing to find the errors and correct the program behavior</a:t>
            </a:r>
            <a:endParaRPr lang="en-US" altLang="en-US">
              <a:cs typeface="Times" panose="02020603050405020304" pitchFamily="18" charset="0"/>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a:extLst>
              <a:ext uri="{FF2B5EF4-FFF2-40B4-BE49-F238E27FC236}">
                <a16:creationId xmlns:a16="http://schemas.microsoft.com/office/drawing/2014/main" id="{2422ADF3-CD37-1303-1DA5-8144733A165D}"/>
              </a:ext>
            </a:extLst>
          </p:cNvPr>
          <p:cNvSpPr>
            <a:spLocks noGrp="1" noChangeArrowheads="1"/>
          </p:cNvSpPr>
          <p:nvPr>
            <p:ph type="title"/>
          </p:nvPr>
        </p:nvSpPr>
        <p:spPr/>
        <p:txBody>
          <a:bodyPr/>
          <a:lstStyle/>
          <a:p>
            <a:r>
              <a:rPr lang="en-US" altLang="en-US"/>
              <a:t>Algorithms — What Do We Know?</a:t>
            </a:r>
          </a:p>
        </p:txBody>
      </p:sp>
      <p:sp>
        <p:nvSpPr>
          <p:cNvPr id="43011" name="Rectangle 3">
            <a:extLst>
              <a:ext uri="{FF2B5EF4-FFF2-40B4-BE49-F238E27FC236}">
                <a16:creationId xmlns:a16="http://schemas.microsoft.com/office/drawing/2014/main" id="{7CF69BF8-C453-A5DC-34B7-0498ACBD56CB}"/>
              </a:ext>
            </a:extLst>
          </p:cNvPr>
          <p:cNvSpPr>
            <a:spLocks noGrp="1" noChangeArrowheads="1"/>
          </p:cNvSpPr>
          <p:nvPr>
            <p:ph type="body" idx="4294967295"/>
          </p:nvPr>
        </p:nvSpPr>
        <p:spPr>
          <a:xfrm>
            <a:off x="330200" y="1130300"/>
            <a:ext cx="8432800" cy="4495800"/>
          </a:xfrm>
          <a:noFill/>
        </p:spPr>
        <p:txBody>
          <a:bodyPr/>
          <a:lstStyle/>
          <a:p>
            <a:r>
              <a:rPr lang="en-US" altLang="en-US"/>
              <a:t>They must be detailed. Exactly how much detail depends on how much the algorithm’s interpreter knows</a:t>
            </a:r>
          </a:p>
          <a:p>
            <a:endParaRPr lang="en-US" altLang="en-US"/>
          </a:p>
          <a:p>
            <a:r>
              <a:rPr lang="en-US" altLang="en-US"/>
              <a:t>All conditions must be considered or the algorithm may do something unexpected</a:t>
            </a:r>
          </a:p>
          <a:p>
            <a:endParaRPr lang="en-US" altLang="en-US"/>
          </a:p>
          <a:p>
            <a:r>
              <a:rPr lang="en-US" altLang="en-US"/>
              <a:t>It’s hard for humans to think this way</a:t>
            </a:r>
          </a:p>
          <a:p>
            <a:endParaRPr lang="en-US" altLang="en-US"/>
          </a:p>
          <a:p>
            <a:r>
              <a:rPr lang="en-US" altLang="en-US"/>
              <a:t>One good thing: If an algorithm is presented with the same inputs (and the hardware isn’t broken) it will give exactly the same outputs</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a:extLst>
              <a:ext uri="{FF2B5EF4-FFF2-40B4-BE49-F238E27FC236}">
                <a16:creationId xmlns:a16="http://schemas.microsoft.com/office/drawing/2014/main" id="{DB3706C0-70FD-2ED1-D34E-77C3A39B8E58}"/>
              </a:ext>
            </a:extLst>
          </p:cNvPr>
          <p:cNvSpPr>
            <a:spLocks noGrp="1" noChangeArrowheads="1"/>
          </p:cNvSpPr>
          <p:nvPr>
            <p:ph type="title"/>
          </p:nvPr>
        </p:nvSpPr>
        <p:spPr/>
        <p:txBody>
          <a:bodyPr/>
          <a:lstStyle/>
          <a:p>
            <a:r>
              <a:rPr lang="en-US" altLang="en-US"/>
              <a:t>Review</a:t>
            </a:r>
          </a:p>
        </p:txBody>
      </p:sp>
      <p:sp>
        <p:nvSpPr>
          <p:cNvPr id="45059" name="Rectangle 3">
            <a:extLst>
              <a:ext uri="{FF2B5EF4-FFF2-40B4-BE49-F238E27FC236}">
                <a16:creationId xmlns:a16="http://schemas.microsoft.com/office/drawing/2014/main" id="{961CBB55-1746-D1E1-3FC5-30C6F1398F5E}"/>
              </a:ext>
            </a:extLst>
          </p:cNvPr>
          <p:cNvSpPr>
            <a:spLocks noGrp="1" noChangeArrowheads="1"/>
          </p:cNvSpPr>
          <p:nvPr>
            <p:ph type="body" sz="half" idx="1"/>
          </p:nvPr>
        </p:nvSpPr>
        <p:spPr>
          <a:xfrm>
            <a:off x="327025" y="1276350"/>
            <a:ext cx="3025775" cy="5286375"/>
          </a:xfrm>
          <a:noFill/>
        </p:spPr>
        <p:txBody>
          <a:bodyPr/>
          <a:lstStyle/>
          <a:p>
            <a:pPr>
              <a:lnSpc>
                <a:spcPct val="130000"/>
              </a:lnSpc>
            </a:pPr>
            <a:r>
              <a:rPr lang="en-US" altLang="en-US"/>
              <a:t>Algorithm</a:t>
            </a:r>
          </a:p>
          <a:p>
            <a:pPr>
              <a:lnSpc>
                <a:spcPct val="130000"/>
              </a:lnSpc>
            </a:pPr>
            <a:r>
              <a:rPr lang="en-US" altLang="en-US"/>
              <a:t>Input</a:t>
            </a:r>
          </a:p>
          <a:p>
            <a:pPr>
              <a:lnSpc>
                <a:spcPct val="130000"/>
              </a:lnSpc>
            </a:pPr>
            <a:r>
              <a:rPr lang="en-US" altLang="en-US"/>
              <a:t>Output</a:t>
            </a:r>
          </a:p>
          <a:p>
            <a:pPr>
              <a:lnSpc>
                <a:spcPct val="130000"/>
              </a:lnSpc>
            </a:pPr>
            <a:r>
              <a:rPr lang="en-US" altLang="en-US"/>
              <a:t>Bug</a:t>
            </a:r>
          </a:p>
          <a:p>
            <a:pPr>
              <a:lnSpc>
                <a:spcPct val="130000"/>
              </a:lnSpc>
            </a:pPr>
            <a:r>
              <a:rPr lang="en-US" altLang="en-US"/>
              <a:t>Testing</a:t>
            </a:r>
          </a:p>
          <a:p>
            <a:pPr>
              <a:lnSpc>
                <a:spcPct val="130000"/>
              </a:lnSpc>
            </a:pPr>
            <a:r>
              <a:rPr lang="en-US" altLang="en-US"/>
              <a:t>Debugging</a:t>
            </a:r>
          </a:p>
        </p:txBody>
      </p:sp>
      <p:sp>
        <p:nvSpPr>
          <p:cNvPr id="45060" name="Rectangle 4">
            <a:extLst>
              <a:ext uri="{FF2B5EF4-FFF2-40B4-BE49-F238E27FC236}">
                <a16:creationId xmlns:a16="http://schemas.microsoft.com/office/drawing/2014/main" id="{83BED17E-B238-E669-CB97-B9EEACF0871D}"/>
              </a:ext>
            </a:extLst>
          </p:cNvPr>
          <p:cNvSpPr>
            <a:spLocks noGrp="1" noChangeArrowheads="1"/>
          </p:cNvSpPr>
          <p:nvPr>
            <p:ph type="body" sz="half" idx="2"/>
          </p:nvPr>
        </p:nvSpPr>
        <p:spPr>
          <a:xfrm>
            <a:off x="4660900" y="1276350"/>
            <a:ext cx="4167188" cy="5286375"/>
          </a:xfrm>
          <a:noFill/>
        </p:spPr>
        <p:txBody>
          <a:bodyPr/>
          <a:lstStyle/>
          <a:p>
            <a:r>
              <a:rPr lang="en-US" altLang="en-US"/>
              <a:t>Can we have an algorithm that has no inputs?</a:t>
            </a:r>
          </a:p>
          <a:p>
            <a:endParaRPr lang="en-US" altLang="en-US"/>
          </a:p>
          <a:p>
            <a:r>
              <a:rPr lang="en-US" altLang="en-US"/>
              <a:t>What about an algorithm with no outputs?</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a:extLst>
              <a:ext uri="{FF2B5EF4-FFF2-40B4-BE49-F238E27FC236}">
                <a16:creationId xmlns:a16="http://schemas.microsoft.com/office/drawing/2014/main" id="{18516D65-9E35-FEBA-0A60-9DF5A0073ACF}"/>
              </a:ext>
            </a:extLst>
          </p:cNvPr>
          <p:cNvSpPr>
            <a:spLocks noGrp="1" noChangeArrowheads="1"/>
          </p:cNvSpPr>
          <p:nvPr>
            <p:ph type="title"/>
          </p:nvPr>
        </p:nvSpPr>
        <p:spPr/>
        <p:txBody>
          <a:bodyPr/>
          <a:lstStyle/>
          <a:p>
            <a:r>
              <a:rPr lang="en-US" altLang="en-US">
                <a:cs typeface="Times" panose="02020603050405020304" pitchFamily="18" charset="0"/>
              </a:rPr>
              <a:t>Excursion: What Language Does a Computer Actually Understand?</a:t>
            </a:r>
          </a:p>
        </p:txBody>
      </p:sp>
      <p:sp>
        <p:nvSpPr>
          <p:cNvPr id="47107" name="Rectangle 3">
            <a:extLst>
              <a:ext uri="{FF2B5EF4-FFF2-40B4-BE49-F238E27FC236}">
                <a16:creationId xmlns:a16="http://schemas.microsoft.com/office/drawing/2014/main" id="{8A5FC628-23F7-5162-4CB6-FC8F95771F51}"/>
              </a:ext>
            </a:extLst>
          </p:cNvPr>
          <p:cNvSpPr>
            <a:spLocks noGrp="1" noChangeArrowheads="1"/>
          </p:cNvSpPr>
          <p:nvPr>
            <p:ph type="body" idx="4294967295"/>
          </p:nvPr>
        </p:nvSpPr>
        <p:spPr>
          <a:xfrm>
            <a:off x="457200" y="1295400"/>
            <a:ext cx="7772400" cy="4114800"/>
          </a:xfrm>
          <a:noFill/>
        </p:spPr>
        <p:txBody>
          <a:bodyPr/>
          <a:lstStyle/>
          <a:p>
            <a:pPr>
              <a:buFontTx/>
              <a:buNone/>
            </a:pPr>
            <a:r>
              <a:rPr lang="en-US" altLang="en-US">
                <a:latin typeface="Helvetica" panose="020B0604020202020204" pitchFamily="34" charset="0"/>
                <a:cs typeface="Times" panose="02020603050405020304" pitchFamily="18" charset="0"/>
              </a:rPr>
              <a:t>“</a:t>
            </a:r>
            <a:r>
              <a:rPr lang="en-US" altLang="en-US">
                <a:cs typeface="Times" panose="02020603050405020304" pitchFamily="18" charset="0"/>
              </a:rPr>
              <a:t>The computer is a moron</a:t>
            </a:r>
            <a:r>
              <a:rPr lang="en-US" altLang="en-US">
                <a:latin typeface="Helvetica" panose="020B0604020202020204" pitchFamily="34" charset="0"/>
                <a:cs typeface="Times" panose="02020603050405020304" pitchFamily="18" charset="0"/>
              </a:rPr>
              <a:t>”</a:t>
            </a:r>
            <a:br>
              <a:rPr lang="en-US" altLang="en-US">
                <a:cs typeface="Times" panose="02020603050405020304" pitchFamily="18" charset="0"/>
              </a:rPr>
            </a:br>
            <a:r>
              <a:rPr lang="en-US" altLang="en-US">
                <a:cs typeface="Times" panose="02020603050405020304" pitchFamily="18" charset="0"/>
              </a:rPr>
              <a:t>			</a:t>
            </a:r>
            <a:r>
              <a:rPr lang="en-US" altLang="en-US">
                <a:latin typeface="Helvetica" panose="020B0604020202020204" pitchFamily="34" charset="0"/>
                <a:cs typeface="Times" panose="02020603050405020304" pitchFamily="18" charset="0"/>
              </a:rPr>
              <a:t>—</a:t>
            </a:r>
            <a:r>
              <a:rPr lang="en-US" altLang="en-US">
                <a:cs typeface="Times" panose="02020603050405020304" pitchFamily="18" charset="0"/>
              </a:rPr>
              <a:t>Peter Drucker</a:t>
            </a:r>
          </a:p>
          <a:p>
            <a:endParaRPr lang="en-US" altLang="en-US">
              <a:cs typeface="Times" panose="02020603050405020304" pitchFamily="18" charset="0"/>
            </a:endParaRPr>
          </a:p>
          <a:p>
            <a:r>
              <a:rPr lang="en-US" altLang="en-US">
                <a:cs typeface="Times" panose="02020603050405020304" pitchFamily="18" charset="0"/>
              </a:rPr>
              <a:t>Typically a </a:t>
            </a:r>
            <a:r>
              <a:rPr lang="en-US" altLang="en-US" b="1">
                <a:cs typeface="Times" panose="02020603050405020304" pitchFamily="18" charset="0"/>
              </a:rPr>
              <a:t>machine language</a:t>
            </a:r>
            <a:r>
              <a:rPr lang="en-US" altLang="en-US">
                <a:cs typeface="Times" panose="02020603050405020304" pitchFamily="18" charset="0"/>
              </a:rPr>
              <a:t> is</a:t>
            </a:r>
          </a:p>
          <a:p>
            <a:pPr lvl="1"/>
            <a:r>
              <a:rPr lang="en-US" altLang="en-US">
                <a:cs typeface="Times" panose="02020603050405020304" pitchFamily="18" charset="0"/>
              </a:rPr>
              <a:t>Procedural</a:t>
            </a:r>
          </a:p>
          <a:p>
            <a:pPr lvl="1"/>
            <a:r>
              <a:rPr lang="en-US" altLang="en-US">
                <a:cs typeface="Times" panose="02020603050405020304" pitchFamily="18" charset="0"/>
              </a:rPr>
              <a:t>Coded in binary</a:t>
            </a:r>
          </a:p>
          <a:p>
            <a:pPr lvl="1"/>
            <a:r>
              <a:rPr lang="en-US" altLang="en-US">
                <a:cs typeface="Times" panose="02020603050405020304" pitchFamily="18" charset="0"/>
              </a:rPr>
              <a:t>Defined by the manufacturer of the CPU chip</a:t>
            </a:r>
          </a:p>
          <a:p>
            <a:pPr lvl="1"/>
            <a:r>
              <a:rPr lang="en-US" altLang="en-US">
                <a:cs typeface="Times" panose="02020603050405020304" pitchFamily="18" charset="0"/>
              </a:rPr>
              <a:t>Not very pleasant for humans to deal with</a:t>
            </a:r>
          </a:p>
          <a:p>
            <a:pPr lvl="1"/>
            <a:r>
              <a:rPr lang="en-US" altLang="en-US">
                <a:cs typeface="Times" panose="02020603050405020304" pitchFamily="18" charset="0"/>
              </a:rPr>
              <a:t>The </a:t>
            </a:r>
            <a:r>
              <a:rPr lang="en-US" altLang="en-US" i="1">
                <a:cs typeface="Times" panose="02020603050405020304" pitchFamily="18" charset="0"/>
              </a:rPr>
              <a:t>only</a:t>
            </a:r>
            <a:r>
              <a:rPr lang="en-US" altLang="en-US">
                <a:cs typeface="Times" panose="02020603050405020304" pitchFamily="18" charset="0"/>
              </a:rPr>
              <a:t> thing a computer can </a:t>
            </a:r>
            <a:r>
              <a:rPr lang="en-US" altLang="en-US">
                <a:latin typeface="Helvetica" panose="020B0604020202020204" pitchFamily="34" charset="0"/>
                <a:cs typeface="Times" panose="02020603050405020304" pitchFamily="18" charset="0"/>
              </a:rPr>
              <a:t>“</a:t>
            </a:r>
            <a:r>
              <a:rPr lang="en-US" altLang="en-US">
                <a:cs typeface="Times" panose="02020603050405020304" pitchFamily="18" charset="0"/>
              </a:rPr>
              <a:t>understand</a:t>
            </a:r>
            <a:r>
              <a:rPr lang="en-US" altLang="en-US">
                <a:latin typeface="Helvetica" panose="020B0604020202020204" pitchFamily="34" charset="0"/>
                <a:cs typeface="Times" panose="02020603050405020304" pitchFamily="18" charset="0"/>
              </a:rPr>
              <a:t>”</a:t>
            </a:r>
            <a:endParaRPr lang="en-US" altLang="en-US">
              <a:cs typeface="Times" panose="02020603050405020304" pitchFamily="18" charset="0"/>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2">
            <a:extLst>
              <a:ext uri="{FF2B5EF4-FFF2-40B4-BE49-F238E27FC236}">
                <a16:creationId xmlns:a16="http://schemas.microsoft.com/office/drawing/2014/main" id="{299FD704-1DBC-CD9C-9C09-571D1EC2D490}"/>
              </a:ext>
            </a:extLst>
          </p:cNvPr>
          <p:cNvSpPr>
            <a:spLocks noGrp="1" noChangeArrowheads="1"/>
          </p:cNvSpPr>
          <p:nvPr>
            <p:ph type="title"/>
          </p:nvPr>
        </p:nvSpPr>
        <p:spPr/>
        <p:txBody>
          <a:bodyPr/>
          <a:lstStyle/>
          <a:p>
            <a:r>
              <a:rPr lang="en-US" altLang="en-US">
                <a:cs typeface="Times" panose="02020603050405020304" pitchFamily="18" charset="0"/>
              </a:rPr>
              <a:t>What Hardware Does a Real Program See?</a:t>
            </a:r>
          </a:p>
        </p:txBody>
      </p:sp>
      <p:grpSp>
        <p:nvGrpSpPr>
          <p:cNvPr id="49155" name="Group 16">
            <a:extLst>
              <a:ext uri="{FF2B5EF4-FFF2-40B4-BE49-F238E27FC236}">
                <a16:creationId xmlns:a16="http://schemas.microsoft.com/office/drawing/2014/main" id="{0066C0D7-34C9-4E91-07DA-C195D4E0123E}"/>
              </a:ext>
            </a:extLst>
          </p:cNvPr>
          <p:cNvGrpSpPr>
            <a:grpSpLocks/>
          </p:cNvGrpSpPr>
          <p:nvPr/>
        </p:nvGrpSpPr>
        <p:grpSpPr bwMode="auto">
          <a:xfrm>
            <a:off x="4648200" y="2057400"/>
            <a:ext cx="3657600" cy="2286000"/>
            <a:chOff x="2928" y="1296"/>
            <a:chExt cx="2304" cy="1440"/>
          </a:xfrm>
        </p:grpSpPr>
        <p:sp>
          <p:nvSpPr>
            <p:cNvPr id="49157" name="Rectangle 4">
              <a:extLst>
                <a:ext uri="{FF2B5EF4-FFF2-40B4-BE49-F238E27FC236}">
                  <a16:creationId xmlns:a16="http://schemas.microsoft.com/office/drawing/2014/main" id="{98A6A93B-05B3-B393-8321-8BA366E65F88}"/>
                </a:ext>
              </a:extLst>
            </p:cNvPr>
            <p:cNvSpPr>
              <a:spLocks noChangeArrowheads="1"/>
            </p:cNvSpPr>
            <p:nvPr/>
          </p:nvSpPr>
          <p:spPr bwMode="auto">
            <a:xfrm>
              <a:off x="3168" y="1296"/>
              <a:ext cx="2064" cy="144"/>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2400">
                  <a:solidFill>
                    <a:schemeClr val="tx1"/>
                  </a:solidFill>
                  <a:latin typeface="Times New Roman" panose="02020603050405020304" pitchFamily="18" charset="0"/>
                </a:defRPr>
              </a:lvl1pPr>
              <a:lvl2pPr marL="742950" indent="-285750">
                <a:spcBef>
                  <a:spcPct val="20000"/>
                </a:spcBef>
                <a:buChar char="–"/>
                <a:defRPr sz="24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400">
                  <a:solidFill>
                    <a:schemeClr val="tx1"/>
                  </a:solidFill>
                  <a:latin typeface="Times New Roman" panose="02020603050405020304" pitchFamily="18" charset="0"/>
                </a:defRPr>
              </a:lvl4pPr>
              <a:lvl5pPr marL="2057400" indent="-228600">
                <a:spcBef>
                  <a:spcPct val="20000"/>
                </a:spcBef>
                <a:buChar char="»"/>
                <a:defRPr sz="24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4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4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4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400">
                  <a:solidFill>
                    <a:schemeClr val="tx1"/>
                  </a:solidFill>
                  <a:latin typeface="Times New Roman" panose="02020603050405020304" pitchFamily="18" charset="0"/>
                </a:defRPr>
              </a:lvl9pPr>
            </a:lstStyle>
            <a:p>
              <a:pPr algn="ctr">
                <a:spcBef>
                  <a:spcPct val="0"/>
                </a:spcBef>
                <a:buFontTx/>
                <a:buNone/>
              </a:pPr>
              <a:r>
                <a:rPr lang="en-US" altLang="en-US" sz="1600"/>
                <a:t>User interface</a:t>
              </a:r>
            </a:p>
          </p:txBody>
        </p:sp>
        <p:sp>
          <p:nvSpPr>
            <p:cNvPr id="49158" name="Rectangle 5">
              <a:extLst>
                <a:ext uri="{FF2B5EF4-FFF2-40B4-BE49-F238E27FC236}">
                  <a16:creationId xmlns:a16="http://schemas.microsoft.com/office/drawing/2014/main" id="{BC932C78-C86C-1586-F61B-A4708482F47C}"/>
                </a:ext>
              </a:extLst>
            </p:cNvPr>
            <p:cNvSpPr>
              <a:spLocks noChangeArrowheads="1"/>
            </p:cNvSpPr>
            <p:nvPr/>
          </p:nvSpPr>
          <p:spPr bwMode="auto">
            <a:xfrm>
              <a:off x="3168" y="1440"/>
              <a:ext cx="2064" cy="144"/>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2400">
                  <a:solidFill>
                    <a:schemeClr val="tx1"/>
                  </a:solidFill>
                  <a:latin typeface="Times New Roman" panose="02020603050405020304" pitchFamily="18" charset="0"/>
                </a:defRPr>
              </a:lvl1pPr>
              <a:lvl2pPr marL="742950" indent="-285750">
                <a:spcBef>
                  <a:spcPct val="20000"/>
                </a:spcBef>
                <a:buChar char="–"/>
                <a:defRPr sz="24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400">
                  <a:solidFill>
                    <a:schemeClr val="tx1"/>
                  </a:solidFill>
                  <a:latin typeface="Times New Roman" panose="02020603050405020304" pitchFamily="18" charset="0"/>
                </a:defRPr>
              </a:lvl4pPr>
              <a:lvl5pPr marL="2057400" indent="-228600">
                <a:spcBef>
                  <a:spcPct val="20000"/>
                </a:spcBef>
                <a:buChar char="»"/>
                <a:defRPr sz="24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4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4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4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400">
                  <a:solidFill>
                    <a:schemeClr val="tx1"/>
                  </a:solidFill>
                  <a:latin typeface="Times New Roman" panose="02020603050405020304" pitchFamily="18" charset="0"/>
                </a:defRPr>
              </a:lvl9pPr>
            </a:lstStyle>
            <a:p>
              <a:pPr algn="ctr">
                <a:spcBef>
                  <a:spcPct val="0"/>
                </a:spcBef>
                <a:buFontTx/>
                <a:buNone/>
              </a:pPr>
              <a:r>
                <a:rPr lang="en-US" altLang="en-US" sz="1600"/>
                <a:t>Application</a:t>
              </a:r>
            </a:p>
          </p:txBody>
        </p:sp>
        <p:sp>
          <p:nvSpPr>
            <p:cNvPr id="49159" name="Rectangle 6">
              <a:extLst>
                <a:ext uri="{FF2B5EF4-FFF2-40B4-BE49-F238E27FC236}">
                  <a16:creationId xmlns:a16="http://schemas.microsoft.com/office/drawing/2014/main" id="{A2E72278-A254-76A8-76B8-627E1C8C0B7D}"/>
                </a:ext>
              </a:extLst>
            </p:cNvPr>
            <p:cNvSpPr>
              <a:spLocks noChangeArrowheads="1"/>
            </p:cNvSpPr>
            <p:nvPr/>
          </p:nvSpPr>
          <p:spPr bwMode="auto">
            <a:xfrm>
              <a:off x="3168" y="1584"/>
              <a:ext cx="2064" cy="144"/>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2400">
                  <a:solidFill>
                    <a:schemeClr val="tx1"/>
                  </a:solidFill>
                  <a:latin typeface="Times New Roman" panose="02020603050405020304" pitchFamily="18" charset="0"/>
                </a:defRPr>
              </a:lvl1pPr>
              <a:lvl2pPr marL="742950" indent="-285750">
                <a:spcBef>
                  <a:spcPct val="20000"/>
                </a:spcBef>
                <a:buChar char="–"/>
                <a:defRPr sz="24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400">
                  <a:solidFill>
                    <a:schemeClr val="tx1"/>
                  </a:solidFill>
                  <a:latin typeface="Times New Roman" panose="02020603050405020304" pitchFamily="18" charset="0"/>
                </a:defRPr>
              </a:lvl4pPr>
              <a:lvl5pPr marL="2057400" indent="-228600">
                <a:spcBef>
                  <a:spcPct val="20000"/>
                </a:spcBef>
                <a:buChar char="»"/>
                <a:defRPr sz="24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4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4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4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400">
                  <a:solidFill>
                    <a:schemeClr val="tx1"/>
                  </a:solidFill>
                  <a:latin typeface="Times New Roman" panose="02020603050405020304" pitchFamily="18" charset="0"/>
                </a:defRPr>
              </a:lvl9pPr>
            </a:lstStyle>
            <a:p>
              <a:pPr algn="ctr">
                <a:spcBef>
                  <a:spcPct val="0"/>
                </a:spcBef>
                <a:buFontTx/>
                <a:buNone/>
              </a:pPr>
              <a:r>
                <a:rPr lang="en-US" altLang="en-US" sz="1600"/>
                <a:t>Problem-oriented language</a:t>
              </a:r>
            </a:p>
          </p:txBody>
        </p:sp>
        <p:sp>
          <p:nvSpPr>
            <p:cNvPr id="49160" name="Rectangle 7">
              <a:extLst>
                <a:ext uri="{FF2B5EF4-FFF2-40B4-BE49-F238E27FC236}">
                  <a16:creationId xmlns:a16="http://schemas.microsoft.com/office/drawing/2014/main" id="{69A1A65A-B4F6-279B-1F56-4FC5270431A5}"/>
                </a:ext>
              </a:extLst>
            </p:cNvPr>
            <p:cNvSpPr>
              <a:spLocks noChangeArrowheads="1"/>
            </p:cNvSpPr>
            <p:nvPr/>
          </p:nvSpPr>
          <p:spPr bwMode="auto">
            <a:xfrm>
              <a:off x="3168" y="1728"/>
              <a:ext cx="2064" cy="144"/>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2400">
                  <a:solidFill>
                    <a:schemeClr val="tx1"/>
                  </a:solidFill>
                  <a:latin typeface="Times New Roman" panose="02020603050405020304" pitchFamily="18" charset="0"/>
                </a:defRPr>
              </a:lvl1pPr>
              <a:lvl2pPr marL="742950" indent="-285750">
                <a:spcBef>
                  <a:spcPct val="20000"/>
                </a:spcBef>
                <a:buChar char="–"/>
                <a:defRPr sz="24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400">
                  <a:solidFill>
                    <a:schemeClr val="tx1"/>
                  </a:solidFill>
                  <a:latin typeface="Times New Roman" panose="02020603050405020304" pitchFamily="18" charset="0"/>
                </a:defRPr>
              </a:lvl4pPr>
              <a:lvl5pPr marL="2057400" indent="-228600">
                <a:spcBef>
                  <a:spcPct val="20000"/>
                </a:spcBef>
                <a:buChar char="»"/>
                <a:defRPr sz="24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4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4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4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400">
                  <a:solidFill>
                    <a:schemeClr val="tx1"/>
                  </a:solidFill>
                  <a:latin typeface="Times New Roman" panose="02020603050405020304" pitchFamily="18" charset="0"/>
                </a:defRPr>
              </a:lvl9pPr>
            </a:lstStyle>
            <a:p>
              <a:pPr algn="ctr">
                <a:spcBef>
                  <a:spcPct val="0"/>
                </a:spcBef>
                <a:buFontTx/>
                <a:buNone/>
              </a:pPr>
              <a:r>
                <a:rPr lang="en-US" altLang="en-US" sz="1600"/>
                <a:t>Assembly language</a:t>
              </a:r>
            </a:p>
          </p:txBody>
        </p:sp>
        <p:sp>
          <p:nvSpPr>
            <p:cNvPr id="49161" name="Rectangle 8">
              <a:extLst>
                <a:ext uri="{FF2B5EF4-FFF2-40B4-BE49-F238E27FC236}">
                  <a16:creationId xmlns:a16="http://schemas.microsoft.com/office/drawing/2014/main" id="{2A95FE41-111C-6029-13B5-83BDBF373D25}"/>
                </a:ext>
              </a:extLst>
            </p:cNvPr>
            <p:cNvSpPr>
              <a:spLocks noChangeArrowheads="1"/>
            </p:cNvSpPr>
            <p:nvPr/>
          </p:nvSpPr>
          <p:spPr bwMode="auto">
            <a:xfrm>
              <a:off x="3168" y="1872"/>
              <a:ext cx="2064" cy="144"/>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2400">
                  <a:solidFill>
                    <a:schemeClr val="tx1"/>
                  </a:solidFill>
                  <a:latin typeface="Times New Roman" panose="02020603050405020304" pitchFamily="18" charset="0"/>
                </a:defRPr>
              </a:lvl1pPr>
              <a:lvl2pPr marL="742950" indent="-285750">
                <a:spcBef>
                  <a:spcPct val="20000"/>
                </a:spcBef>
                <a:buChar char="–"/>
                <a:defRPr sz="24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400">
                  <a:solidFill>
                    <a:schemeClr val="tx1"/>
                  </a:solidFill>
                  <a:latin typeface="Times New Roman" panose="02020603050405020304" pitchFamily="18" charset="0"/>
                </a:defRPr>
              </a:lvl4pPr>
              <a:lvl5pPr marL="2057400" indent="-228600">
                <a:spcBef>
                  <a:spcPct val="20000"/>
                </a:spcBef>
                <a:buChar char="»"/>
                <a:defRPr sz="24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4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4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4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400">
                  <a:solidFill>
                    <a:schemeClr val="tx1"/>
                  </a:solidFill>
                  <a:latin typeface="Times New Roman" panose="02020603050405020304" pitchFamily="18" charset="0"/>
                </a:defRPr>
              </a:lvl9pPr>
            </a:lstStyle>
            <a:p>
              <a:pPr algn="ctr">
                <a:spcBef>
                  <a:spcPct val="0"/>
                </a:spcBef>
                <a:buFontTx/>
                <a:buNone/>
              </a:pPr>
              <a:r>
                <a:rPr lang="en-US" altLang="en-US" sz="1600"/>
                <a:t>Operating system machine language</a:t>
              </a:r>
            </a:p>
          </p:txBody>
        </p:sp>
        <p:sp>
          <p:nvSpPr>
            <p:cNvPr id="49162" name="Rectangle 9">
              <a:extLst>
                <a:ext uri="{FF2B5EF4-FFF2-40B4-BE49-F238E27FC236}">
                  <a16:creationId xmlns:a16="http://schemas.microsoft.com/office/drawing/2014/main" id="{DB7053E0-F1E9-26C8-FE2B-A904B276255A}"/>
                </a:ext>
              </a:extLst>
            </p:cNvPr>
            <p:cNvSpPr>
              <a:spLocks noChangeArrowheads="1"/>
            </p:cNvSpPr>
            <p:nvPr/>
          </p:nvSpPr>
          <p:spPr bwMode="auto">
            <a:xfrm>
              <a:off x="3168" y="2016"/>
              <a:ext cx="2064" cy="144"/>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2400">
                  <a:solidFill>
                    <a:schemeClr val="tx1"/>
                  </a:solidFill>
                  <a:latin typeface="Times New Roman" panose="02020603050405020304" pitchFamily="18" charset="0"/>
                </a:defRPr>
              </a:lvl1pPr>
              <a:lvl2pPr marL="742950" indent="-285750">
                <a:spcBef>
                  <a:spcPct val="20000"/>
                </a:spcBef>
                <a:buChar char="–"/>
                <a:defRPr sz="24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400">
                  <a:solidFill>
                    <a:schemeClr val="tx1"/>
                  </a:solidFill>
                  <a:latin typeface="Times New Roman" panose="02020603050405020304" pitchFamily="18" charset="0"/>
                </a:defRPr>
              </a:lvl4pPr>
              <a:lvl5pPr marL="2057400" indent="-228600">
                <a:spcBef>
                  <a:spcPct val="20000"/>
                </a:spcBef>
                <a:buChar char="»"/>
                <a:defRPr sz="24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4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4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4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400">
                  <a:solidFill>
                    <a:schemeClr val="tx1"/>
                  </a:solidFill>
                  <a:latin typeface="Times New Roman" panose="02020603050405020304" pitchFamily="18" charset="0"/>
                </a:defRPr>
              </a:lvl9pPr>
            </a:lstStyle>
            <a:p>
              <a:pPr algn="ctr">
                <a:spcBef>
                  <a:spcPct val="0"/>
                </a:spcBef>
                <a:buFontTx/>
                <a:buNone/>
              </a:pPr>
              <a:r>
                <a:rPr lang="en-US" altLang="en-US" sz="1600"/>
                <a:t>Machine language</a:t>
              </a:r>
            </a:p>
          </p:txBody>
        </p:sp>
        <p:sp>
          <p:nvSpPr>
            <p:cNvPr id="49163" name="Rectangle 10">
              <a:extLst>
                <a:ext uri="{FF2B5EF4-FFF2-40B4-BE49-F238E27FC236}">
                  <a16:creationId xmlns:a16="http://schemas.microsoft.com/office/drawing/2014/main" id="{8B5E0214-341E-2B93-2686-5EBEA48831F3}"/>
                </a:ext>
              </a:extLst>
            </p:cNvPr>
            <p:cNvSpPr>
              <a:spLocks noChangeArrowheads="1"/>
            </p:cNvSpPr>
            <p:nvPr/>
          </p:nvSpPr>
          <p:spPr bwMode="auto">
            <a:xfrm>
              <a:off x="3168" y="2160"/>
              <a:ext cx="2064" cy="144"/>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2400">
                  <a:solidFill>
                    <a:schemeClr val="tx1"/>
                  </a:solidFill>
                  <a:latin typeface="Times New Roman" panose="02020603050405020304" pitchFamily="18" charset="0"/>
                </a:defRPr>
              </a:lvl1pPr>
              <a:lvl2pPr marL="742950" indent="-285750">
                <a:spcBef>
                  <a:spcPct val="20000"/>
                </a:spcBef>
                <a:buChar char="–"/>
                <a:defRPr sz="24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400">
                  <a:solidFill>
                    <a:schemeClr val="tx1"/>
                  </a:solidFill>
                  <a:latin typeface="Times New Roman" panose="02020603050405020304" pitchFamily="18" charset="0"/>
                </a:defRPr>
              </a:lvl4pPr>
              <a:lvl5pPr marL="2057400" indent="-228600">
                <a:spcBef>
                  <a:spcPct val="20000"/>
                </a:spcBef>
                <a:buChar char="»"/>
                <a:defRPr sz="24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4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4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4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400">
                  <a:solidFill>
                    <a:schemeClr val="tx1"/>
                  </a:solidFill>
                  <a:latin typeface="Times New Roman" panose="02020603050405020304" pitchFamily="18" charset="0"/>
                </a:defRPr>
              </a:lvl9pPr>
            </a:lstStyle>
            <a:p>
              <a:pPr algn="ctr">
                <a:spcBef>
                  <a:spcPct val="0"/>
                </a:spcBef>
                <a:buFontTx/>
                <a:buNone/>
              </a:pPr>
              <a:r>
                <a:rPr lang="en-US" altLang="en-US" sz="1600"/>
                <a:t>Microarchitecture</a:t>
              </a:r>
            </a:p>
          </p:txBody>
        </p:sp>
        <p:sp>
          <p:nvSpPr>
            <p:cNvPr id="49164" name="Rectangle 11">
              <a:extLst>
                <a:ext uri="{FF2B5EF4-FFF2-40B4-BE49-F238E27FC236}">
                  <a16:creationId xmlns:a16="http://schemas.microsoft.com/office/drawing/2014/main" id="{715520CA-CFF4-150E-4EC4-B0BCFCF2822F}"/>
                </a:ext>
              </a:extLst>
            </p:cNvPr>
            <p:cNvSpPr>
              <a:spLocks noChangeArrowheads="1"/>
            </p:cNvSpPr>
            <p:nvPr/>
          </p:nvSpPr>
          <p:spPr bwMode="auto">
            <a:xfrm>
              <a:off x="3168" y="2304"/>
              <a:ext cx="2064" cy="144"/>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2400">
                  <a:solidFill>
                    <a:schemeClr val="tx1"/>
                  </a:solidFill>
                  <a:latin typeface="Times New Roman" panose="02020603050405020304" pitchFamily="18" charset="0"/>
                </a:defRPr>
              </a:lvl1pPr>
              <a:lvl2pPr marL="742950" indent="-285750">
                <a:spcBef>
                  <a:spcPct val="20000"/>
                </a:spcBef>
                <a:buChar char="–"/>
                <a:defRPr sz="24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400">
                  <a:solidFill>
                    <a:schemeClr val="tx1"/>
                  </a:solidFill>
                  <a:latin typeface="Times New Roman" panose="02020603050405020304" pitchFamily="18" charset="0"/>
                </a:defRPr>
              </a:lvl4pPr>
              <a:lvl5pPr marL="2057400" indent="-228600">
                <a:spcBef>
                  <a:spcPct val="20000"/>
                </a:spcBef>
                <a:buChar char="»"/>
                <a:defRPr sz="24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4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4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4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400">
                  <a:solidFill>
                    <a:schemeClr val="tx1"/>
                  </a:solidFill>
                  <a:latin typeface="Times New Roman" panose="02020603050405020304" pitchFamily="18" charset="0"/>
                </a:defRPr>
              </a:lvl9pPr>
            </a:lstStyle>
            <a:p>
              <a:pPr algn="ctr">
                <a:spcBef>
                  <a:spcPct val="0"/>
                </a:spcBef>
                <a:buFontTx/>
                <a:buNone/>
              </a:pPr>
              <a:r>
                <a:rPr lang="en-US" altLang="en-US" sz="1600"/>
                <a:t>Digital logic</a:t>
              </a:r>
            </a:p>
          </p:txBody>
        </p:sp>
        <p:sp>
          <p:nvSpPr>
            <p:cNvPr id="49165" name="Rectangle 12">
              <a:extLst>
                <a:ext uri="{FF2B5EF4-FFF2-40B4-BE49-F238E27FC236}">
                  <a16:creationId xmlns:a16="http://schemas.microsoft.com/office/drawing/2014/main" id="{EFD58A77-5828-5B9D-4CD3-63588A671B25}"/>
                </a:ext>
              </a:extLst>
            </p:cNvPr>
            <p:cNvSpPr>
              <a:spLocks noChangeArrowheads="1"/>
            </p:cNvSpPr>
            <p:nvPr/>
          </p:nvSpPr>
          <p:spPr bwMode="auto">
            <a:xfrm>
              <a:off x="3168" y="2448"/>
              <a:ext cx="2064" cy="144"/>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2400">
                  <a:solidFill>
                    <a:schemeClr val="tx1"/>
                  </a:solidFill>
                  <a:latin typeface="Times New Roman" panose="02020603050405020304" pitchFamily="18" charset="0"/>
                </a:defRPr>
              </a:lvl1pPr>
              <a:lvl2pPr marL="742950" indent="-285750">
                <a:spcBef>
                  <a:spcPct val="20000"/>
                </a:spcBef>
                <a:buChar char="–"/>
                <a:defRPr sz="24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400">
                  <a:solidFill>
                    <a:schemeClr val="tx1"/>
                  </a:solidFill>
                  <a:latin typeface="Times New Roman" panose="02020603050405020304" pitchFamily="18" charset="0"/>
                </a:defRPr>
              </a:lvl4pPr>
              <a:lvl5pPr marL="2057400" indent="-228600">
                <a:spcBef>
                  <a:spcPct val="20000"/>
                </a:spcBef>
                <a:buChar char="»"/>
                <a:defRPr sz="24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4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4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4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400">
                  <a:solidFill>
                    <a:schemeClr val="tx1"/>
                  </a:solidFill>
                  <a:latin typeface="Times New Roman" panose="02020603050405020304" pitchFamily="18" charset="0"/>
                </a:defRPr>
              </a:lvl9pPr>
            </a:lstStyle>
            <a:p>
              <a:pPr algn="ctr">
                <a:spcBef>
                  <a:spcPct val="0"/>
                </a:spcBef>
                <a:buFontTx/>
                <a:buNone/>
              </a:pPr>
              <a:r>
                <a:rPr lang="en-US" altLang="en-US" sz="1600"/>
                <a:t>Semiconductor physics</a:t>
              </a:r>
            </a:p>
          </p:txBody>
        </p:sp>
        <p:sp>
          <p:nvSpPr>
            <p:cNvPr id="49166" name="Rectangle 13">
              <a:extLst>
                <a:ext uri="{FF2B5EF4-FFF2-40B4-BE49-F238E27FC236}">
                  <a16:creationId xmlns:a16="http://schemas.microsoft.com/office/drawing/2014/main" id="{5EF1CEC3-E7F4-B614-FEC4-86B31D246812}"/>
                </a:ext>
              </a:extLst>
            </p:cNvPr>
            <p:cNvSpPr>
              <a:spLocks noChangeArrowheads="1"/>
            </p:cNvSpPr>
            <p:nvPr/>
          </p:nvSpPr>
          <p:spPr bwMode="auto">
            <a:xfrm>
              <a:off x="3168" y="2592"/>
              <a:ext cx="2064" cy="144"/>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2400">
                  <a:solidFill>
                    <a:schemeClr val="tx1"/>
                  </a:solidFill>
                  <a:latin typeface="Times New Roman" panose="02020603050405020304" pitchFamily="18" charset="0"/>
                </a:defRPr>
              </a:lvl1pPr>
              <a:lvl2pPr marL="742950" indent="-285750">
                <a:spcBef>
                  <a:spcPct val="20000"/>
                </a:spcBef>
                <a:buChar char="–"/>
                <a:defRPr sz="24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400">
                  <a:solidFill>
                    <a:schemeClr val="tx1"/>
                  </a:solidFill>
                  <a:latin typeface="Times New Roman" panose="02020603050405020304" pitchFamily="18" charset="0"/>
                </a:defRPr>
              </a:lvl4pPr>
              <a:lvl5pPr marL="2057400" indent="-228600">
                <a:spcBef>
                  <a:spcPct val="20000"/>
                </a:spcBef>
                <a:buChar char="»"/>
                <a:defRPr sz="24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4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4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4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400">
                  <a:solidFill>
                    <a:schemeClr val="tx1"/>
                  </a:solidFill>
                  <a:latin typeface="Times New Roman" panose="02020603050405020304" pitchFamily="18" charset="0"/>
                </a:defRPr>
              </a:lvl9pPr>
            </a:lstStyle>
            <a:p>
              <a:pPr algn="ctr">
                <a:spcBef>
                  <a:spcPct val="0"/>
                </a:spcBef>
                <a:buFontTx/>
                <a:buNone/>
              </a:pPr>
              <a:r>
                <a:rPr lang="en-US" altLang="en-US" sz="1600"/>
                <a:t>Quantum mechanics(!)</a:t>
              </a:r>
            </a:p>
          </p:txBody>
        </p:sp>
        <p:sp>
          <p:nvSpPr>
            <p:cNvPr id="49167" name="AutoShape 14">
              <a:extLst>
                <a:ext uri="{FF2B5EF4-FFF2-40B4-BE49-F238E27FC236}">
                  <a16:creationId xmlns:a16="http://schemas.microsoft.com/office/drawing/2014/main" id="{00132EA3-F713-7901-CBD3-CEE522FDEB12}"/>
                </a:ext>
              </a:extLst>
            </p:cNvPr>
            <p:cNvSpPr>
              <a:spLocks noChangeArrowheads="1"/>
            </p:cNvSpPr>
            <p:nvPr/>
          </p:nvSpPr>
          <p:spPr bwMode="auto">
            <a:xfrm>
              <a:off x="2928" y="2016"/>
              <a:ext cx="192" cy="144"/>
            </a:xfrm>
            <a:prstGeom prst="rightArrow">
              <a:avLst>
                <a:gd name="adj1" fmla="val 50000"/>
                <a:gd name="adj2" fmla="val 33333"/>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2400">
                  <a:solidFill>
                    <a:schemeClr val="tx1"/>
                  </a:solidFill>
                  <a:latin typeface="Times New Roman" panose="02020603050405020304" pitchFamily="18" charset="0"/>
                </a:defRPr>
              </a:lvl1pPr>
              <a:lvl2pPr marL="742950" indent="-285750">
                <a:spcBef>
                  <a:spcPct val="20000"/>
                </a:spcBef>
                <a:buChar char="–"/>
                <a:defRPr sz="24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400">
                  <a:solidFill>
                    <a:schemeClr val="tx1"/>
                  </a:solidFill>
                  <a:latin typeface="Times New Roman" panose="02020603050405020304" pitchFamily="18" charset="0"/>
                </a:defRPr>
              </a:lvl4pPr>
              <a:lvl5pPr marL="2057400" indent="-228600">
                <a:spcBef>
                  <a:spcPct val="20000"/>
                </a:spcBef>
                <a:buChar char="»"/>
                <a:defRPr sz="24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4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4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4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400">
                  <a:solidFill>
                    <a:schemeClr val="tx1"/>
                  </a:solidFill>
                  <a:latin typeface="Times New Roman" panose="02020603050405020304" pitchFamily="18" charset="0"/>
                </a:defRPr>
              </a:lvl9pPr>
            </a:lstStyle>
            <a:p>
              <a:pPr>
                <a:spcBef>
                  <a:spcPct val="0"/>
                </a:spcBef>
                <a:buFontTx/>
                <a:buNone/>
              </a:pPr>
              <a:endParaRPr lang="en-US" altLang="en-US"/>
            </a:p>
          </p:txBody>
        </p:sp>
      </p:grpSp>
      <p:sp>
        <p:nvSpPr>
          <p:cNvPr id="49156" name="Rectangle 15">
            <a:extLst>
              <a:ext uri="{FF2B5EF4-FFF2-40B4-BE49-F238E27FC236}">
                <a16:creationId xmlns:a16="http://schemas.microsoft.com/office/drawing/2014/main" id="{8B3307F8-FD0B-BF14-7782-7635A581098E}"/>
              </a:ext>
            </a:extLst>
          </p:cNvPr>
          <p:cNvSpPr>
            <a:spLocks noGrp="1" noChangeArrowheads="1"/>
          </p:cNvSpPr>
          <p:nvPr>
            <p:ph type="body" idx="4294967295"/>
          </p:nvPr>
        </p:nvSpPr>
        <p:spPr>
          <a:xfrm>
            <a:off x="673100" y="1544638"/>
            <a:ext cx="4038600" cy="4419600"/>
          </a:xfrm>
          <a:noFill/>
        </p:spPr>
        <p:txBody>
          <a:bodyPr/>
          <a:lstStyle/>
          <a:p>
            <a:r>
              <a:rPr lang="en-US" altLang="en-US">
                <a:cs typeface="Times" panose="02020603050405020304" pitchFamily="18" charset="0"/>
              </a:rPr>
              <a:t>A few really fast storage locations (</a:t>
            </a:r>
            <a:r>
              <a:rPr lang="en-US" altLang="en-US" b="1">
                <a:cs typeface="Times" panose="02020603050405020304" pitchFamily="18" charset="0"/>
              </a:rPr>
              <a:t>registers</a:t>
            </a:r>
            <a:r>
              <a:rPr lang="en-US" altLang="en-US">
                <a:cs typeface="Times" panose="02020603050405020304" pitchFamily="18" charset="0"/>
              </a:rPr>
              <a:t>)</a:t>
            </a:r>
          </a:p>
          <a:p>
            <a:r>
              <a:rPr lang="en-US" altLang="en-US">
                <a:cs typeface="Times" panose="02020603050405020304" pitchFamily="18" charset="0"/>
              </a:rPr>
              <a:t>A lot more fast storage locations (</a:t>
            </a:r>
            <a:r>
              <a:rPr lang="en-US" altLang="en-US" b="1">
                <a:cs typeface="Times" panose="02020603050405020304" pitchFamily="18" charset="0"/>
              </a:rPr>
              <a:t>memory </a:t>
            </a:r>
            <a:r>
              <a:rPr lang="en-US" altLang="en-US">
                <a:cs typeface="Times" panose="02020603050405020304" pitchFamily="18" charset="0"/>
              </a:rPr>
              <a:t>or </a:t>
            </a:r>
            <a:r>
              <a:rPr lang="en-US" altLang="en-US" b="1">
                <a:cs typeface="Times" panose="02020603050405020304" pitchFamily="18" charset="0"/>
              </a:rPr>
              <a:t>RAM</a:t>
            </a:r>
            <a:r>
              <a:rPr lang="en-US" altLang="en-US">
                <a:cs typeface="Times" panose="02020603050405020304" pitchFamily="18" charset="0"/>
              </a:rPr>
              <a:t>)</a:t>
            </a:r>
            <a:endParaRPr lang="en-US" altLang="en-US" b="1">
              <a:cs typeface="Times" panose="02020603050405020304" pitchFamily="18" charset="0"/>
            </a:endParaRPr>
          </a:p>
          <a:p>
            <a:r>
              <a:rPr lang="en-US" altLang="en-US">
                <a:cs typeface="Times" panose="02020603050405020304" pitchFamily="18" charset="0"/>
              </a:rPr>
              <a:t>Even more secondary storage space (</a:t>
            </a:r>
            <a:r>
              <a:rPr lang="en-US" altLang="en-US" b="1">
                <a:cs typeface="Times" panose="02020603050405020304" pitchFamily="18" charset="0"/>
              </a:rPr>
              <a:t>disks</a:t>
            </a:r>
            <a:r>
              <a:rPr lang="en-US" altLang="en-US">
                <a:cs typeface="Times" panose="02020603050405020304" pitchFamily="18" charset="0"/>
              </a:rPr>
              <a:t>)</a:t>
            </a:r>
          </a:p>
          <a:p>
            <a:r>
              <a:rPr lang="en-US" altLang="en-US">
                <a:cs typeface="Times" panose="02020603050405020304" pitchFamily="18" charset="0"/>
              </a:rPr>
              <a:t>A way to talk with the world (</a:t>
            </a:r>
            <a:r>
              <a:rPr lang="en-US" altLang="en-US" b="1">
                <a:cs typeface="Times" panose="02020603050405020304" pitchFamily="18" charset="0"/>
              </a:rPr>
              <a:t>network adapter</a:t>
            </a:r>
            <a:r>
              <a:rPr lang="en-US" altLang="en-US">
                <a:cs typeface="Times" panose="02020603050405020304" pitchFamily="18" charset="0"/>
              </a:rPr>
              <a:t>, </a:t>
            </a:r>
            <a:r>
              <a:rPr lang="en-US" altLang="en-US" b="1">
                <a:cs typeface="Times" panose="02020603050405020304" pitchFamily="18" charset="0"/>
              </a:rPr>
              <a:t>mouse, display, </a:t>
            </a:r>
            <a:r>
              <a:rPr lang="en-US" altLang="en-US">
                <a:cs typeface="Times" panose="02020603050405020304" pitchFamily="18" charset="0"/>
              </a:rPr>
              <a:t>and/or </a:t>
            </a:r>
            <a:r>
              <a:rPr lang="en-US" altLang="en-US" b="1">
                <a:cs typeface="Times" panose="02020603050405020304" pitchFamily="18" charset="0"/>
              </a:rPr>
              <a:t>keyboard</a:t>
            </a:r>
            <a:r>
              <a:rPr lang="en-US" altLang="en-US">
                <a:cs typeface="Times" panose="02020603050405020304" pitchFamily="18" charset="0"/>
              </a:rPr>
              <a:t>)</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1202" name="Group 32">
            <a:extLst>
              <a:ext uri="{FF2B5EF4-FFF2-40B4-BE49-F238E27FC236}">
                <a16:creationId xmlns:a16="http://schemas.microsoft.com/office/drawing/2014/main" id="{80EA540C-BCA1-4C99-6030-5023FCBBE511}"/>
              </a:ext>
            </a:extLst>
          </p:cNvPr>
          <p:cNvGrpSpPr>
            <a:grpSpLocks/>
          </p:cNvGrpSpPr>
          <p:nvPr/>
        </p:nvGrpSpPr>
        <p:grpSpPr bwMode="auto">
          <a:xfrm>
            <a:off x="6629400" y="1066800"/>
            <a:ext cx="1889125" cy="381000"/>
            <a:chOff x="4176" y="1056"/>
            <a:chExt cx="1190" cy="240"/>
          </a:xfrm>
        </p:grpSpPr>
        <p:sp>
          <p:nvSpPr>
            <p:cNvPr id="51230" name="Rectangle 5">
              <a:extLst>
                <a:ext uri="{FF2B5EF4-FFF2-40B4-BE49-F238E27FC236}">
                  <a16:creationId xmlns:a16="http://schemas.microsoft.com/office/drawing/2014/main" id="{A43FCDCA-9486-2DCE-6E5D-87F7AFBA4E1A}"/>
                </a:ext>
              </a:extLst>
            </p:cNvPr>
            <p:cNvSpPr>
              <a:spLocks noChangeArrowheads="1"/>
            </p:cNvSpPr>
            <p:nvPr/>
          </p:nvSpPr>
          <p:spPr bwMode="auto">
            <a:xfrm>
              <a:off x="4790" y="1056"/>
              <a:ext cx="576" cy="240"/>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2400">
                  <a:solidFill>
                    <a:schemeClr val="tx1"/>
                  </a:solidFill>
                  <a:latin typeface="Times New Roman" panose="02020603050405020304" pitchFamily="18" charset="0"/>
                </a:defRPr>
              </a:lvl1pPr>
              <a:lvl2pPr marL="742950" indent="-285750">
                <a:spcBef>
                  <a:spcPct val="20000"/>
                </a:spcBef>
                <a:buChar char="–"/>
                <a:defRPr sz="24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400">
                  <a:solidFill>
                    <a:schemeClr val="tx1"/>
                  </a:solidFill>
                  <a:latin typeface="Times New Roman" panose="02020603050405020304" pitchFamily="18" charset="0"/>
                </a:defRPr>
              </a:lvl4pPr>
              <a:lvl5pPr marL="2057400" indent="-228600">
                <a:spcBef>
                  <a:spcPct val="20000"/>
                </a:spcBef>
                <a:buChar char="»"/>
                <a:defRPr sz="24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4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4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4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400">
                  <a:solidFill>
                    <a:schemeClr val="tx1"/>
                  </a:solidFill>
                  <a:latin typeface="Times New Roman" panose="02020603050405020304" pitchFamily="18" charset="0"/>
                </a:defRPr>
              </a:lvl9pPr>
            </a:lstStyle>
            <a:p>
              <a:pPr>
                <a:spcBef>
                  <a:spcPct val="0"/>
                </a:spcBef>
                <a:buFontTx/>
                <a:buNone/>
              </a:pPr>
              <a:endParaRPr lang="en-US" altLang="en-US"/>
            </a:p>
          </p:txBody>
        </p:sp>
        <p:sp>
          <p:nvSpPr>
            <p:cNvPr id="51231" name="Rectangle 18">
              <a:extLst>
                <a:ext uri="{FF2B5EF4-FFF2-40B4-BE49-F238E27FC236}">
                  <a16:creationId xmlns:a16="http://schemas.microsoft.com/office/drawing/2014/main" id="{D874BC84-8B39-9D02-30F1-04874951DAA9}"/>
                </a:ext>
              </a:extLst>
            </p:cNvPr>
            <p:cNvSpPr>
              <a:spLocks noChangeArrowheads="1"/>
            </p:cNvSpPr>
            <p:nvPr/>
          </p:nvSpPr>
          <p:spPr bwMode="auto">
            <a:xfrm>
              <a:off x="4176" y="1056"/>
              <a:ext cx="576" cy="24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2400">
                  <a:solidFill>
                    <a:schemeClr val="tx1"/>
                  </a:solidFill>
                  <a:latin typeface="Times New Roman" panose="02020603050405020304" pitchFamily="18" charset="0"/>
                </a:defRPr>
              </a:lvl1pPr>
              <a:lvl2pPr marL="742950" indent="-285750">
                <a:spcBef>
                  <a:spcPct val="20000"/>
                </a:spcBef>
                <a:buChar char="–"/>
                <a:defRPr sz="24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400">
                  <a:solidFill>
                    <a:schemeClr val="tx1"/>
                  </a:solidFill>
                  <a:latin typeface="Times New Roman" panose="02020603050405020304" pitchFamily="18" charset="0"/>
                </a:defRPr>
              </a:lvl4pPr>
              <a:lvl5pPr marL="2057400" indent="-228600">
                <a:spcBef>
                  <a:spcPct val="20000"/>
                </a:spcBef>
                <a:buChar char="»"/>
                <a:defRPr sz="24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4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4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4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400">
                  <a:solidFill>
                    <a:schemeClr val="tx1"/>
                  </a:solidFill>
                  <a:latin typeface="Times New Roman" panose="02020603050405020304" pitchFamily="18" charset="0"/>
                </a:defRPr>
              </a:lvl9pPr>
            </a:lstStyle>
            <a:p>
              <a:pPr algn="ctr">
                <a:spcBef>
                  <a:spcPct val="0"/>
                </a:spcBef>
                <a:buFontTx/>
                <a:buNone/>
              </a:pPr>
              <a:r>
                <a:rPr lang="en-US" altLang="en-US" sz="1800"/>
                <a:t>Program</a:t>
              </a:r>
            </a:p>
            <a:p>
              <a:pPr algn="ctr">
                <a:spcBef>
                  <a:spcPct val="0"/>
                </a:spcBef>
                <a:buFontTx/>
                <a:buNone/>
              </a:pPr>
              <a:r>
                <a:rPr lang="en-US" altLang="en-US" sz="1800"/>
                <a:t>Counter</a:t>
              </a:r>
            </a:p>
          </p:txBody>
        </p:sp>
      </p:grpSp>
      <p:sp>
        <p:nvSpPr>
          <p:cNvPr id="51203" name="Text Box 16">
            <a:extLst>
              <a:ext uri="{FF2B5EF4-FFF2-40B4-BE49-F238E27FC236}">
                <a16:creationId xmlns:a16="http://schemas.microsoft.com/office/drawing/2014/main" id="{041AD8B5-831B-53F6-FF57-A5BD92450006}"/>
              </a:ext>
            </a:extLst>
          </p:cNvPr>
          <p:cNvSpPr txBox="1">
            <a:spLocks noChangeArrowheads="1"/>
          </p:cNvSpPr>
          <p:nvPr/>
        </p:nvSpPr>
        <p:spPr bwMode="auto">
          <a:xfrm>
            <a:off x="7816850" y="4029075"/>
            <a:ext cx="539750" cy="519113"/>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2400">
                <a:solidFill>
                  <a:schemeClr val="tx1"/>
                </a:solidFill>
                <a:latin typeface="Times New Roman" panose="02020603050405020304" pitchFamily="18" charset="0"/>
              </a:defRPr>
            </a:lvl1pPr>
            <a:lvl2pPr marL="742950" indent="-285750">
              <a:spcBef>
                <a:spcPct val="20000"/>
              </a:spcBef>
              <a:buChar char="–"/>
              <a:defRPr sz="24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400">
                <a:solidFill>
                  <a:schemeClr val="tx1"/>
                </a:solidFill>
                <a:latin typeface="Times New Roman" panose="02020603050405020304" pitchFamily="18" charset="0"/>
              </a:defRPr>
            </a:lvl4pPr>
            <a:lvl5pPr marL="2057400" indent="-228600">
              <a:spcBef>
                <a:spcPct val="20000"/>
              </a:spcBef>
              <a:buChar char="»"/>
              <a:defRPr sz="24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4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4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4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400">
                <a:solidFill>
                  <a:schemeClr val="tx1"/>
                </a:solidFill>
                <a:latin typeface="Times New Roman" panose="02020603050405020304" pitchFamily="18" charset="0"/>
              </a:defRPr>
            </a:lvl9pPr>
          </a:lstStyle>
          <a:p>
            <a:pPr>
              <a:spcBef>
                <a:spcPct val="0"/>
              </a:spcBef>
              <a:buFontTx/>
              <a:buNone/>
            </a:pPr>
            <a:r>
              <a:rPr lang="en-US" altLang="en-US" sz="2800"/>
              <a:t>…</a:t>
            </a:r>
          </a:p>
        </p:txBody>
      </p:sp>
      <p:sp>
        <p:nvSpPr>
          <p:cNvPr id="51204" name="Rectangle 2">
            <a:extLst>
              <a:ext uri="{FF2B5EF4-FFF2-40B4-BE49-F238E27FC236}">
                <a16:creationId xmlns:a16="http://schemas.microsoft.com/office/drawing/2014/main" id="{6DA9EA72-C143-9FE6-AC70-6D7AA593CFA6}"/>
              </a:ext>
            </a:extLst>
          </p:cNvPr>
          <p:cNvSpPr>
            <a:spLocks noGrp="1" noChangeArrowheads="1"/>
          </p:cNvSpPr>
          <p:nvPr>
            <p:ph type="title"/>
          </p:nvPr>
        </p:nvSpPr>
        <p:spPr/>
        <p:txBody>
          <a:bodyPr/>
          <a:lstStyle/>
          <a:p>
            <a:r>
              <a:rPr lang="en-US" altLang="en-US">
                <a:cs typeface="Times" panose="02020603050405020304" pitchFamily="18" charset="0"/>
              </a:rPr>
              <a:t> Hardware for a Toy Computer</a:t>
            </a:r>
          </a:p>
        </p:txBody>
      </p:sp>
      <p:sp>
        <p:nvSpPr>
          <p:cNvPr id="51205" name="Rectangle 3">
            <a:extLst>
              <a:ext uri="{FF2B5EF4-FFF2-40B4-BE49-F238E27FC236}">
                <a16:creationId xmlns:a16="http://schemas.microsoft.com/office/drawing/2014/main" id="{074F25CD-A79E-216E-FDC0-9567BB29DB22}"/>
              </a:ext>
            </a:extLst>
          </p:cNvPr>
          <p:cNvSpPr>
            <a:spLocks noGrp="1" noChangeArrowheads="1"/>
          </p:cNvSpPr>
          <p:nvPr>
            <p:ph type="body" idx="4294967295"/>
          </p:nvPr>
        </p:nvSpPr>
        <p:spPr>
          <a:xfrm>
            <a:off x="304800" y="977900"/>
            <a:ext cx="6210300" cy="5295900"/>
          </a:xfrm>
          <a:noFill/>
        </p:spPr>
        <p:txBody>
          <a:bodyPr/>
          <a:lstStyle/>
          <a:p>
            <a:pPr>
              <a:lnSpc>
                <a:spcPct val="80000"/>
              </a:lnSpc>
            </a:pPr>
            <a:r>
              <a:rPr lang="en-US" altLang="en-US">
                <a:cs typeface="Times" panose="02020603050405020304" pitchFamily="18" charset="0"/>
              </a:rPr>
              <a:t>Program counter (a register that contains the memory location number [</a:t>
            </a:r>
            <a:r>
              <a:rPr lang="en-US" altLang="en-US" b="1">
                <a:cs typeface="Times" panose="02020603050405020304" pitchFamily="18" charset="0"/>
              </a:rPr>
              <a:t>address</a:t>
            </a:r>
            <a:r>
              <a:rPr lang="en-US" altLang="en-US">
                <a:cs typeface="Times" panose="02020603050405020304" pitchFamily="18" charset="0"/>
              </a:rPr>
              <a:t>] of the next instruction)</a:t>
            </a:r>
          </a:p>
          <a:p>
            <a:pPr>
              <a:lnSpc>
                <a:spcPct val="80000"/>
              </a:lnSpc>
            </a:pPr>
            <a:endParaRPr lang="en-US" altLang="en-US">
              <a:cs typeface="Times" panose="02020603050405020304" pitchFamily="18" charset="0"/>
            </a:endParaRPr>
          </a:p>
          <a:p>
            <a:pPr>
              <a:lnSpc>
                <a:spcPct val="80000"/>
              </a:lnSpc>
            </a:pPr>
            <a:r>
              <a:rPr lang="en-US" altLang="en-US">
                <a:cs typeface="Times" panose="02020603050405020304" pitchFamily="18" charset="0"/>
              </a:rPr>
              <a:t>Accumulator (a register that holds a number for doing arithmetic operations)</a:t>
            </a:r>
          </a:p>
          <a:p>
            <a:pPr>
              <a:lnSpc>
                <a:spcPct val="80000"/>
              </a:lnSpc>
            </a:pPr>
            <a:endParaRPr lang="en-US" altLang="en-US">
              <a:cs typeface="Times" panose="02020603050405020304" pitchFamily="18" charset="0"/>
            </a:endParaRPr>
          </a:p>
          <a:p>
            <a:pPr>
              <a:lnSpc>
                <a:spcPct val="80000"/>
              </a:lnSpc>
            </a:pPr>
            <a:r>
              <a:rPr lang="en-US" altLang="en-US">
                <a:cs typeface="Times" panose="02020603050405020304" pitchFamily="18" charset="0"/>
              </a:rPr>
              <a:t>1000 memory locations numbered 0-999 (addresses 0-999)</a:t>
            </a:r>
          </a:p>
          <a:p>
            <a:pPr lvl="1">
              <a:lnSpc>
                <a:spcPct val="80000"/>
              </a:lnSpc>
            </a:pPr>
            <a:r>
              <a:rPr lang="en-US" altLang="en-US">
                <a:cs typeface="Times" panose="02020603050405020304" pitchFamily="18" charset="0"/>
              </a:rPr>
              <a:t>The accumulator and each memory location are the same size. </a:t>
            </a:r>
          </a:p>
          <a:p>
            <a:pPr lvl="1">
              <a:lnSpc>
                <a:spcPct val="80000"/>
              </a:lnSpc>
            </a:pPr>
            <a:r>
              <a:rPr lang="en-US" altLang="en-US">
                <a:cs typeface="Times" panose="02020603050405020304" pitchFamily="18" charset="0"/>
              </a:rPr>
              <a:t>Each can hold a fairly large number, say from -1,000,000,000 to 1,000,000,000</a:t>
            </a:r>
          </a:p>
          <a:p>
            <a:pPr lvl="1">
              <a:lnSpc>
                <a:spcPct val="80000"/>
              </a:lnSpc>
            </a:pPr>
            <a:r>
              <a:rPr lang="en-US" altLang="en-US">
                <a:cs typeface="Times" panose="02020603050405020304" pitchFamily="18" charset="0"/>
              </a:rPr>
              <a:t>Think of small post office boxes: each has a unique number (</a:t>
            </a:r>
            <a:r>
              <a:rPr lang="en-US" altLang="en-US" b="1">
                <a:cs typeface="Times" panose="02020603050405020304" pitchFamily="18" charset="0"/>
              </a:rPr>
              <a:t>address</a:t>
            </a:r>
            <a:r>
              <a:rPr lang="en-US" altLang="en-US">
                <a:cs typeface="Times" panose="02020603050405020304" pitchFamily="18" charset="0"/>
              </a:rPr>
              <a:t>) and can hold a post card with a single number</a:t>
            </a:r>
          </a:p>
        </p:txBody>
      </p:sp>
      <p:sp>
        <p:nvSpPr>
          <p:cNvPr id="51206" name="Rectangle 6">
            <a:extLst>
              <a:ext uri="{FF2B5EF4-FFF2-40B4-BE49-F238E27FC236}">
                <a16:creationId xmlns:a16="http://schemas.microsoft.com/office/drawing/2014/main" id="{EF387439-7D43-D90B-A380-4A9E04F5D5A8}"/>
              </a:ext>
            </a:extLst>
          </p:cNvPr>
          <p:cNvSpPr>
            <a:spLocks noChangeArrowheads="1"/>
          </p:cNvSpPr>
          <p:nvPr/>
        </p:nvSpPr>
        <p:spPr bwMode="auto">
          <a:xfrm>
            <a:off x="7604125" y="2286000"/>
            <a:ext cx="914400" cy="381000"/>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2400">
                <a:solidFill>
                  <a:schemeClr val="tx1"/>
                </a:solidFill>
                <a:latin typeface="Times New Roman" panose="02020603050405020304" pitchFamily="18" charset="0"/>
              </a:defRPr>
            </a:lvl1pPr>
            <a:lvl2pPr marL="742950" indent="-285750">
              <a:spcBef>
                <a:spcPct val="20000"/>
              </a:spcBef>
              <a:buChar char="–"/>
              <a:defRPr sz="24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400">
                <a:solidFill>
                  <a:schemeClr val="tx1"/>
                </a:solidFill>
                <a:latin typeface="Times New Roman" panose="02020603050405020304" pitchFamily="18" charset="0"/>
              </a:defRPr>
            </a:lvl4pPr>
            <a:lvl5pPr marL="2057400" indent="-228600">
              <a:spcBef>
                <a:spcPct val="20000"/>
              </a:spcBef>
              <a:buChar char="»"/>
              <a:defRPr sz="24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4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4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4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400">
                <a:solidFill>
                  <a:schemeClr val="tx1"/>
                </a:solidFill>
                <a:latin typeface="Times New Roman" panose="02020603050405020304" pitchFamily="18" charset="0"/>
              </a:defRPr>
            </a:lvl9pPr>
          </a:lstStyle>
          <a:p>
            <a:pPr algn="ctr">
              <a:spcBef>
                <a:spcPct val="0"/>
              </a:spcBef>
              <a:buFontTx/>
              <a:buNone/>
            </a:pPr>
            <a:endParaRPr lang="en-US" altLang="en-US" sz="2800"/>
          </a:p>
        </p:txBody>
      </p:sp>
      <p:sp>
        <p:nvSpPr>
          <p:cNvPr id="51207" name="Rectangle 7">
            <a:extLst>
              <a:ext uri="{FF2B5EF4-FFF2-40B4-BE49-F238E27FC236}">
                <a16:creationId xmlns:a16="http://schemas.microsoft.com/office/drawing/2014/main" id="{91D1CDA2-3713-6959-C1F0-6919AD1C5B62}"/>
              </a:ext>
            </a:extLst>
          </p:cNvPr>
          <p:cNvSpPr>
            <a:spLocks noChangeArrowheads="1"/>
          </p:cNvSpPr>
          <p:nvPr/>
        </p:nvSpPr>
        <p:spPr bwMode="auto">
          <a:xfrm>
            <a:off x="7604125" y="2667000"/>
            <a:ext cx="914400" cy="381000"/>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2400">
                <a:solidFill>
                  <a:schemeClr val="tx1"/>
                </a:solidFill>
                <a:latin typeface="Times New Roman" panose="02020603050405020304" pitchFamily="18" charset="0"/>
              </a:defRPr>
            </a:lvl1pPr>
            <a:lvl2pPr marL="742950" indent="-285750">
              <a:spcBef>
                <a:spcPct val="20000"/>
              </a:spcBef>
              <a:buChar char="–"/>
              <a:defRPr sz="24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400">
                <a:solidFill>
                  <a:schemeClr val="tx1"/>
                </a:solidFill>
                <a:latin typeface="Times New Roman" panose="02020603050405020304" pitchFamily="18" charset="0"/>
              </a:defRPr>
            </a:lvl4pPr>
            <a:lvl5pPr marL="2057400" indent="-228600">
              <a:spcBef>
                <a:spcPct val="20000"/>
              </a:spcBef>
              <a:buChar char="»"/>
              <a:defRPr sz="24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4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4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4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400">
                <a:solidFill>
                  <a:schemeClr val="tx1"/>
                </a:solidFill>
                <a:latin typeface="Times New Roman" panose="02020603050405020304" pitchFamily="18" charset="0"/>
              </a:defRPr>
            </a:lvl9pPr>
          </a:lstStyle>
          <a:p>
            <a:pPr algn="ctr">
              <a:spcBef>
                <a:spcPct val="0"/>
              </a:spcBef>
              <a:buFontTx/>
              <a:buNone/>
            </a:pPr>
            <a:endParaRPr lang="en-US" altLang="en-US" sz="2800"/>
          </a:p>
        </p:txBody>
      </p:sp>
      <p:sp>
        <p:nvSpPr>
          <p:cNvPr id="51208" name="Rectangle 8">
            <a:extLst>
              <a:ext uri="{FF2B5EF4-FFF2-40B4-BE49-F238E27FC236}">
                <a16:creationId xmlns:a16="http://schemas.microsoft.com/office/drawing/2014/main" id="{9819E833-E9D9-ED82-2CE9-A26D676CC397}"/>
              </a:ext>
            </a:extLst>
          </p:cNvPr>
          <p:cNvSpPr>
            <a:spLocks noChangeArrowheads="1"/>
          </p:cNvSpPr>
          <p:nvPr/>
        </p:nvSpPr>
        <p:spPr bwMode="auto">
          <a:xfrm>
            <a:off x="7604125" y="3048000"/>
            <a:ext cx="914400" cy="381000"/>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2400">
                <a:solidFill>
                  <a:schemeClr val="tx1"/>
                </a:solidFill>
                <a:latin typeface="Times New Roman" panose="02020603050405020304" pitchFamily="18" charset="0"/>
              </a:defRPr>
            </a:lvl1pPr>
            <a:lvl2pPr marL="742950" indent="-285750">
              <a:spcBef>
                <a:spcPct val="20000"/>
              </a:spcBef>
              <a:buChar char="–"/>
              <a:defRPr sz="24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400">
                <a:solidFill>
                  <a:schemeClr val="tx1"/>
                </a:solidFill>
                <a:latin typeface="Times New Roman" panose="02020603050405020304" pitchFamily="18" charset="0"/>
              </a:defRPr>
            </a:lvl4pPr>
            <a:lvl5pPr marL="2057400" indent="-228600">
              <a:spcBef>
                <a:spcPct val="20000"/>
              </a:spcBef>
              <a:buChar char="»"/>
              <a:defRPr sz="24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4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4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4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400">
                <a:solidFill>
                  <a:schemeClr val="tx1"/>
                </a:solidFill>
                <a:latin typeface="Times New Roman" panose="02020603050405020304" pitchFamily="18" charset="0"/>
              </a:defRPr>
            </a:lvl9pPr>
          </a:lstStyle>
          <a:p>
            <a:pPr>
              <a:spcBef>
                <a:spcPct val="0"/>
              </a:spcBef>
              <a:buFontTx/>
              <a:buNone/>
            </a:pPr>
            <a:endParaRPr lang="en-US" altLang="en-US"/>
          </a:p>
        </p:txBody>
      </p:sp>
      <p:sp>
        <p:nvSpPr>
          <p:cNvPr id="51209" name="Rectangle 9">
            <a:extLst>
              <a:ext uri="{FF2B5EF4-FFF2-40B4-BE49-F238E27FC236}">
                <a16:creationId xmlns:a16="http://schemas.microsoft.com/office/drawing/2014/main" id="{CFF8CF36-2C34-F4FA-BC88-A488F91A8F64}"/>
              </a:ext>
            </a:extLst>
          </p:cNvPr>
          <p:cNvSpPr>
            <a:spLocks noChangeArrowheads="1"/>
          </p:cNvSpPr>
          <p:nvPr/>
        </p:nvSpPr>
        <p:spPr bwMode="auto">
          <a:xfrm>
            <a:off x="7604125" y="3429000"/>
            <a:ext cx="914400" cy="381000"/>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2400">
                <a:solidFill>
                  <a:schemeClr val="tx1"/>
                </a:solidFill>
                <a:latin typeface="Times New Roman" panose="02020603050405020304" pitchFamily="18" charset="0"/>
              </a:defRPr>
            </a:lvl1pPr>
            <a:lvl2pPr marL="742950" indent="-285750">
              <a:spcBef>
                <a:spcPct val="20000"/>
              </a:spcBef>
              <a:buChar char="–"/>
              <a:defRPr sz="24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400">
                <a:solidFill>
                  <a:schemeClr val="tx1"/>
                </a:solidFill>
                <a:latin typeface="Times New Roman" panose="02020603050405020304" pitchFamily="18" charset="0"/>
              </a:defRPr>
            </a:lvl4pPr>
            <a:lvl5pPr marL="2057400" indent="-228600">
              <a:spcBef>
                <a:spcPct val="20000"/>
              </a:spcBef>
              <a:buChar char="»"/>
              <a:defRPr sz="24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4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4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4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400">
                <a:solidFill>
                  <a:schemeClr val="tx1"/>
                </a:solidFill>
                <a:latin typeface="Times New Roman" panose="02020603050405020304" pitchFamily="18" charset="0"/>
              </a:defRPr>
            </a:lvl9pPr>
          </a:lstStyle>
          <a:p>
            <a:pPr>
              <a:spcBef>
                <a:spcPct val="0"/>
              </a:spcBef>
              <a:buFontTx/>
              <a:buNone/>
            </a:pPr>
            <a:endParaRPr lang="en-US" altLang="en-US"/>
          </a:p>
        </p:txBody>
      </p:sp>
      <p:sp>
        <p:nvSpPr>
          <p:cNvPr id="51210" name="Rectangle 10">
            <a:extLst>
              <a:ext uri="{FF2B5EF4-FFF2-40B4-BE49-F238E27FC236}">
                <a16:creationId xmlns:a16="http://schemas.microsoft.com/office/drawing/2014/main" id="{8A73CBB6-E576-EF51-C9B3-0AEEF1932897}"/>
              </a:ext>
            </a:extLst>
          </p:cNvPr>
          <p:cNvSpPr>
            <a:spLocks noChangeArrowheads="1"/>
          </p:cNvSpPr>
          <p:nvPr/>
        </p:nvSpPr>
        <p:spPr bwMode="auto">
          <a:xfrm>
            <a:off x="7604125" y="3810000"/>
            <a:ext cx="914400" cy="381000"/>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2400">
                <a:solidFill>
                  <a:schemeClr val="tx1"/>
                </a:solidFill>
                <a:latin typeface="Times New Roman" panose="02020603050405020304" pitchFamily="18" charset="0"/>
              </a:defRPr>
            </a:lvl1pPr>
            <a:lvl2pPr marL="742950" indent="-285750">
              <a:spcBef>
                <a:spcPct val="20000"/>
              </a:spcBef>
              <a:buChar char="–"/>
              <a:defRPr sz="24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400">
                <a:solidFill>
                  <a:schemeClr val="tx1"/>
                </a:solidFill>
                <a:latin typeface="Times New Roman" panose="02020603050405020304" pitchFamily="18" charset="0"/>
              </a:defRPr>
            </a:lvl4pPr>
            <a:lvl5pPr marL="2057400" indent="-228600">
              <a:spcBef>
                <a:spcPct val="20000"/>
              </a:spcBef>
              <a:buChar char="»"/>
              <a:defRPr sz="24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4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4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4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400">
                <a:solidFill>
                  <a:schemeClr val="tx1"/>
                </a:solidFill>
                <a:latin typeface="Times New Roman" panose="02020603050405020304" pitchFamily="18" charset="0"/>
              </a:defRPr>
            </a:lvl9pPr>
          </a:lstStyle>
          <a:p>
            <a:pPr>
              <a:spcBef>
                <a:spcPct val="0"/>
              </a:spcBef>
              <a:buFontTx/>
              <a:buNone/>
            </a:pPr>
            <a:endParaRPr lang="en-US" altLang="en-US"/>
          </a:p>
        </p:txBody>
      </p:sp>
      <p:sp>
        <p:nvSpPr>
          <p:cNvPr id="51211" name="Rectangle 11">
            <a:extLst>
              <a:ext uri="{FF2B5EF4-FFF2-40B4-BE49-F238E27FC236}">
                <a16:creationId xmlns:a16="http://schemas.microsoft.com/office/drawing/2014/main" id="{C1A6374E-41D4-D3D7-AB65-F1849B78B453}"/>
              </a:ext>
            </a:extLst>
          </p:cNvPr>
          <p:cNvSpPr>
            <a:spLocks noChangeArrowheads="1"/>
          </p:cNvSpPr>
          <p:nvPr/>
        </p:nvSpPr>
        <p:spPr bwMode="auto">
          <a:xfrm>
            <a:off x="7604125" y="4572000"/>
            <a:ext cx="914400" cy="381000"/>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2400">
                <a:solidFill>
                  <a:schemeClr val="tx1"/>
                </a:solidFill>
                <a:latin typeface="Times New Roman" panose="02020603050405020304" pitchFamily="18" charset="0"/>
              </a:defRPr>
            </a:lvl1pPr>
            <a:lvl2pPr marL="742950" indent="-285750">
              <a:spcBef>
                <a:spcPct val="20000"/>
              </a:spcBef>
              <a:buChar char="–"/>
              <a:defRPr sz="24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400">
                <a:solidFill>
                  <a:schemeClr val="tx1"/>
                </a:solidFill>
                <a:latin typeface="Times New Roman" panose="02020603050405020304" pitchFamily="18" charset="0"/>
              </a:defRPr>
            </a:lvl4pPr>
            <a:lvl5pPr marL="2057400" indent="-228600">
              <a:spcBef>
                <a:spcPct val="20000"/>
              </a:spcBef>
              <a:buChar char="»"/>
              <a:defRPr sz="24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4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4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4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400">
                <a:solidFill>
                  <a:schemeClr val="tx1"/>
                </a:solidFill>
                <a:latin typeface="Times New Roman" panose="02020603050405020304" pitchFamily="18" charset="0"/>
              </a:defRPr>
            </a:lvl9pPr>
          </a:lstStyle>
          <a:p>
            <a:pPr>
              <a:spcBef>
                <a:spcPct val="0"/>
              </a:spcBef>
              <a:buFontTx/>
              <a:buNone/>
            </a:pPr>
            <a:endParaRPr lang="en-US" altLang="en-US"/>
          </a:p>
        </p:txBody>
      </p:sp>
      <p:sp>
        <p:nvSpPr>
          <p:cNvPr id="51212" name="Rectangle 12">
            <a:extLst>
              <a:ext uri="{FF2B5EF4-FFF2-40B4-BE49-F238E27FC236}">
                <a16:creationId xmlns:a16="http://schemas.microsoft.com/office/drawing/2014/main" id="{B8D3689F-1C84-9BD4-BD9A-0B76C002B65D}"/>
              </a:ext>
            </a:extLst>
          </p:cNvPr>
          <p:cNvSpPr>
            <a:spLocks noChangeArrowheads="1"/>
          </p:cNvSpPr>
          <p:nvPr/>
        </p:nvSpPr>
        <p:spPr bwMode="auto">
          <a:xfrm>
            <a:off x="7604125" y="4953000"/>
            <a:ext cx="914400" cy="381000"/>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2400">
                <a:solidFill>
                  <a:schemeClr val="tx1"/>
                </a:solidFill>
                <a:latin typeface="Times New Roman" panose="02020603050405020304" pitchFamily="18" charset="0"/>
              </a:defRPr>
            </a:lvl1pPr>
            <a:lvl2pPr marL="742950" indent="-285750">
              <a:spcBef>
                <a:spcPct val="20000"/>
              </a:spcBef>
              <a:buChar char="–"/>
              <a:defRPr sz="24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400">
                <a:solidFill>
                  <a:schemeClr val="tx1"/>
                </a:solidFill>
                <a:latin typeface="Times New Roman" panose="02020603050405020304" pitchFamily="18" charset="0"/>
              </a:defRPr>
            </a:lvl4pPr>
            <a:lvl5pPr marL="2057400" indent="-228600">
              <a:spcBef>
                <a:spcPct val="20000"/>
              </a:spcBef>
              <a:buChar char="»"/>
              <a:defRPr sz="24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4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4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4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400">
                <a:solidFill>
                  <a:schemeClr val="tx1"/>
                </a:solidFill>
                <a:latin typeface="Times New Roman" panose="02020603050405020304" pitchFamily="18" charset="0"/>
              </a:defRPr>
            </a:lvl9pPr>
          </a:lstStyle>
          <a:p>
            <a:pPr>
              <a:spcBef>
                <a:spcPct val="0"/>
              </a:spcBef>
              <a:buFontTx/>
              <a:buNone/>
            </a:pPr>
            <a:endParaRPr lang="en-US" altLang="en-US"/>
          </a:p>
        </p:txBody>
      </p:sp>
      <p:sp>
        <p:nvSpPr>
          <p:cNvPr id="51213" name="Rectangle 13">
            <a:extLst>
              <a:ext uri="{FF2B5EF4-FFF2-40B4-BE49-F238E27FC236}">
                <a16:creationId xmlns:a16="http://schemas.microsoft.com/office/drawing/2014/main" id="{2670798D-E6F7-E782-FD30-B9E93BD85C54}"/>
              </a:ext>
            </a:extLst>
          </p:cNvPr>
          <p:cNvSpPr>
            <a:spLocks noChangeArrowheads="1"/>
          </p:cNvSpPr>
          <p:nvPr/>
        </p:nvSpPr>
        <p:spPr bwMode="auto">
          <a:xfrm>
            <a:off x="7604125" y="5334000"/>
            <a:ext cx="914400" cy="381000"/>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2400">
                <a:solidFill>
                  <a:schemeClr val="tx1"/>
                </a:solidFill>
                <a:latin typeface="Times New Roman" panose="02020603050405020304" pitchFamily="18" charset="0"/>
              </a:defRPr>
            </a:lvl1pPr>
            <a:lvl2pPr marL="742950" indent="-285750">
              <a:spcBef>
                <a:spcPct val="20000"/>
              </a:spcBef>
              <a:buChar char="–"/>
              <a:defRPr sz="24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400">
                <a:solidFill>
                  <a:schemeClr val="tx1"/>
                </a:solidFill>
                <a:latin typeface="Times New Roman" panose="02020603050405020304" pitchFamily="18" charset="0"/>
              </a:defRPr>
            </a:lvl4pPr>
            <a:lvl5pPr marL="2057400" indent="-228600">
              <a:spcBef>
                <a:spcPct val="20000"/>
              </a:spcBef>
              <a:buChar char="»"/>
              <a:defRPr sz="24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4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4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4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400">
                <a:solidFill>
                  <a:schemeClr val="tx1"/>
                </a:solidFill>
                <a:latin typeface="Times New Roman" panose="02020603050405020304" pitchFamily="18" charset="0"/>
              </a:defRPr>
            </a:lvl9pPr>
          </a:lstStyle>
          <a:p>
            <a:pPr>
              <a:spcBef>
                <a:spcPct val="0"/>
              </a:spcBef>
              <a:buFontTx/>
              <a:buNone/>
            </a:pPr>
            <a:endParaRPr lang="en-US" altLang="en-US"/>
          </a:p>
        </p:txBody>
      </p:sp>
      <p:sp>
        <p:nvSpPr>
          <p:cNvPr id="51214" name="Rectangle 14">
            <a:extLst>
              <a:ext uri="{FF2B5EF4-FFF2-40B4-BE49-F238E27FC236}">
                <a16:creationId xmlns:a16="http://schemas.microsoft.com/office/drawing/2014/main" id="{28A553A1-9555-F850-EF81-7815055BDF6C}"/>
              </a:ext>
            </a:extLst>
          </p:cNvPr>
          <p:cNvSpPr>
            <a:spLocks noChangeArrowheads="1"/>
          </p:cNvSpPr>
          <p:nvPr/>
        </p:nvSpPr>
        <p:spPr bwMode="auto">
          <a:xfrm>
            <a:off x="7604125" y="5715000"/>
            <a:ext cx="914400" cy="381000"/>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2400">
                <a:solidFill>
                  <a:schemeClr val="tx1"/>
                </a:solidFill>
                <a:latin typeface="Times New Roman" panose="02020603050405020304" pitchFamily="18" charset="0"/>
              </a:defRPr>
            </a:lvl1pPr>
            <a:lvl2pPr marL="742950" indent="-285750">
              <a:spcBef>
                <a:spcPct val="20000"/>
              </a:spcBef>
              <a:buChar char="–"/>
              <a:defRPr sz="24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400">
                <a:solidFill>
                  <a:schemeClr val="tx1"/>
                </a:solidFill>
                <a:latin typeface="Times New Roman" panose="02020603050405020304" pitchFamily="18" charset="0"/>
              </a:defRPr>
            </a:lvl4pPr>
            <a:lvl5pPr marL="2057400" indent="-228600">
              <a:spcBef>
                <a:spcPct val="20000"/>
              </a:spcBef>
              <a:buChar char="»"/>
              <a:defRPr sz="24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4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4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4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400">
                <a:solidFill>
                  <a:schemeClr val="tx1"/>
                </a:solidFill>
                <a:latin typeface="Times New Roman" panose="02020603050405020304" pitchFamily="18" charset="0"/>
              </a:defRPr>
            </a:lvl9pPr>
          </a:lstStyle>
          <a:p>
            <a:pPr>
              <a:spcBef>
                <a:spcPct val="0"/>
              </a:spcBef>
              <a:buFontTx/>
              <a:buNone/>
            </a:pPr>
            <a:endParaRPr lang="en-US" altLang="en-US"/>
          </a:p>
        </p:txBody>
      </p:sp>
      <p:sp>
        <p:nvSpPr>
          <p:cNvPr id="51215" name="Rectangle 15">
            <a:extLst>
              <a:ext uri="{FF2B5EF4-FFF2-40B4-BE49-F238E27FC236}">
                <a16:creationId xmlns:a16="http://schemas.microsoft.com/office/drawing/2014/main" id="{43189EBA-29D3-E1DD-5B4A-F211941A7B7C}"/>
              </a:ext>
            </a:extLst>
          </p:cNvPr>
          <p:cNvSpPr>
            <a:spLocks noChangeArrowheads="1"/>
          </p:cNvSpPr>
          <p:nvPr/>
        </p:nvSpPr>
        <p:spPr bwMode="auto">
          <a:xfrm>
            <a:off x="7604125" y="6096000"/>
            <a:ext cx="914400" cy="381000"/>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2400">
                <a:solidFill>
                  <a:schemeClr val="tx1"/>
                </a:solidFill>
                <a:latin typeface="Times New Roman" panose="02020603050405020304" pitchFamily="18" charset="0"/>
              </a:defRPr>
            </a:lvl1pPr>
            <a:lvl2pPr marL="742950" indent="-285750">
              <a:spcBef>
                <a:spcPct val="20000"/>
              </a:spcBef>
              <a:buChar char="–"/>
              <a:defRPr sz="24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400">
                <a:solidFill>
                  <a:schemeClr val="tx1"/>
                </a:solidFill>
                <a:latin typeface="Times New Roman" panose="02020603050405020304" pitchFamily="18" charset="0"/>
              </a:defRPr>
            </a:lvl4pPr>
            <a:lvl5pPr marL="2057400" indent="-228600">
              <a:spcBef>
                <a:spcPct val="20000"/>
              </a:spcBef>
              <a:buChar char="»"/>
              <a:defRPr sz="24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4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4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4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400">
                <a:solidFill>
                  <a:schemeClr val="tx1"/>
                </a:solidFill>
                <a:latin typeface="Times New Roman" panose="02020603050405020304" pitchFamily="18" charset="0"/>
              </a:defRPr>
            </a:lvl9pPr>
          </a:lstStyle>
          <a:p>
            <a:pPr>
              <a:spcBef>
                <a:spcPct val="0"/>
              </a:spcBef>
              <a:buFontTx/>
              <a:buNone/>
            </a:pPr>
            <a:endParaRPr lang="en-US" altLang="en-US"/>
          </a:p>
        </p:txBody>
      </p:sp>
      <p:grpSp>
        <p:nvGrpSpPr>
          <p:cNvPr id="51216" name="Group 31">
            <a:extLst>
              <a:ext uri="{FF2B5EF4-FFF2-40B4-BE49-F238E27FC236}">
                <a16:creationId xmlns:a16="http://schemas.microsoft.com/office/drawing/2014/main" id="{1B7763A6-8C92-914D-D8BB-5877D2EF3069}"/>
              </a:ext>
            </a:extLst>
          </p:cNvPr>
          <p:cNvGrpSpPr>
            <a:grpSpLocks/>
          </p:cNvGrpSpPr>
          <p:nvPr/>
        </p:nvGrpSpPr>
        <p:grpSpPr bwMode="auto">
          <a:xfrm>
            <a:off x="6629400" y="1676400"/>
            <a:ext cx="1889125" cy="381000"/>
            <a:chOff x="4176" y="672"/>
            <a:chExt cx="1190" cy="240"/>
          </a:xfrm>
        </p:grpSpPr>
        <p:sp>
          <p:nvSpPr>
            <p:cNvPr id="51228" name="Rectangle 4">
              <a:extLst>
                <a:ext uri="{FF2B5EF4-FFF2-40B4-BE49-F238E27FC236}">
                  <a16:creationId xmlns:a16="http://schemas.microsoft.com/office/drawing/2014/main" id="{7600CD7A-5A81-FBB1-FA84-7AE8BDFE6ACE}"/>
                </a:ext>
              </a:extLst>
            </p:cNvPr>
            <p:cNvSpPr>
              <a:spLocks noChangeArrowheads="1"/>
            </p:cNvSpPr>
            <p:nvPr/>
          </p:nvSpPr>
          <p:spPr bwMode="auto">
            <a:xfrm>
              <a:off x="4790" y="672"/>
              <a:ext cx="576" cy="240"/>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2400">
                  <a:solidFill>
                    <a:schemeClr val="tx1"/>
                  </a:solidFill>
                  <a:latin typeface="Times New Roman" panose="02020603050405020304" pitchFamily="18" charset="0"/>
                </a:defRPr>
              </a:lvl1pPr>
              <a:lvl2pPr marL="742950" indent="-285750">
                <a:spcBef>
                  <a:spcPct val="20000"/>
                </a:spcBef>
                <a:buChar char="–"/>
                <a:defRPr sz="24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400">
                  <a:solidFill>
                    <a:schemeClr val="tx1"/>
                  </a:solidFill>
                  <a:latin typeface="Times New Roman" panose="02020603050405020304" pitchFamily="18" charset="0"/>
                </a:defRPr>
              </a:lvl4pPr>
              <a:lvl5pPr marL="2057400" indent="-228600">
                <a:spcBef>
                  <a:spcPct val="20000"/>
                </a:spcBef>
                <a:buChar char="»"/>
                <a:defRPr sz="24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4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4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4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400">
                  <a:solidFill>
                    <a:schemeClr val="tx1"/>
                  </a:solidFill>
                  <a:latin typeface="Times New Roman" panose="02020603050405020304" pitchFamily="18" charset="0"/>
                </a:defRPr>
              </a:lvl9pPr>
            </a:lstStyle>
            <a:p>
              <a:pPr>
                <a:spcBef>
                  <a:spcPct val="0"/>
                </a:spcBef>
                <a:buFontTx/>
                <a:buNone/>
              </a:pPr>
              <a:endParaRPr lang="en-US" altLang="en-US"/>
            </a:p>
          </p:txBody>
        </p:sp>
        <p:sp>
          <p:nvSpPr>
            <p:cNvPr id="51229" name="Rectangle 17">
              <a:extLst>
                <a:ext uri="{FF2B5EF4-FFF2-40B4-BE49-F238E27FC236}">
                  <a16:creationId xmlns:a16="http://schemas.microsoft.com/office/drawing/2014/main" id="{69A0CC9A-85D3-CB88-483B-CB192E55EB68}"/>
                </a:ext>
              </a:extLst>
            </p:cNvPr>
            <p:cNvSpPr>
              <a:spLocks noChangeArrowheads="1"/>
            </p:cNvSpPr>
            <p:nvPr/>
          </p:nvSpPr>
          <p:spPr bwMode="auto">
            <a:xfrm>
              <a:off x="4176" y="672"/>
              <a:ext cx="576" cy="24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2400">
                  <a:solidFill>
                    <a:schemeClr val="tx1"/>
                  </a:solidFill>
                  <a:latin typeface="Times New Roman" panose="02020603050405020304" pitchFamily="18" charset="0"/>
                </a:defRPr>
              </a:lvl1pPr>
              <a:lvl2pPr marL="742950" indent="-285750">
                <a:spcBef>
                  <a:spcPct val="20000"/>
                </a:spcBef>
                <a:buChar char="–"/>
                <a:defRPr sz="24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400">
                  <a:solidFill>
                    <a:schemeClr val="tx1"/>
                  </a:solidFill>
                  <a:latin typeface="Times New Roman" panose="02020603050405020304" pitchFamily="18" charset="0"/>
                </a:defRPr>
              </a:lvl4pPr>
              <a:lvl5pPr marL="2057400" indent="-228600">
                <a:spcBef>
                  <a:spcPct val="20000"/>
                </a:spcBef>
                <a:buChar char="»"/>
                <a:defRPr sz="24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4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4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4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400">
                  <a:solidFill>
                    <a:schemeClr val="tx1"/>
                  </a:solidFill>
                  <a:latin typeface="Times New Roman" panose="02020603050405020304" pitchFamily="18" charset="0"/>
                </a:defRPr>
              </a:lvl9pPr>
            </a:lstStyle>
            <a:p>
              <a:pPr algn="ctr">
                <a:spcBef>
                  <a:spcPct val="0"/>
                </a:spcBef>
                <a:buFontTx/>
                <a:buNone/>
              </a:pPr>
              <a:r>
                <a:rPr lang="en-US" altLang="en-US" sz="1800"/>
                <a:t>Accum-</a:t>
              </a:r>
            </a:p>
            <a:p>
              <a:pPr algn="ctr">
                <a:spcBef>
                  <a:spcPct val="0"/>
                </a:spcBef>
                <a:buFontTx/>
                <a:buNone/>
              </a:pPr>
              <a:r>
                <a:rPr lang="en-US" altLang="en-US" sz="1800"/>
                <a:t>lator</a:t>
              </a:r>
            </a:p>
          </p:txBody>
        </p:sp>
      </p:grpSp>
      <p:sp>
        <p:nvSpPr>
          <p:cNvPr id="51217" name="Rectangle 19">
            <a:extLst>
              <a:ext uri="{FF2B5EF4-FFF2-40B4-BE49-F238E27FC236}">
                <a16:creationId xmlns:a16="http://schemas.microsoft.com/office/drawing/2014/main" id="{0742D2B2-27C3-8C0A-6B89-16680D4B1CD9}"/>
              </a:ext>
            </a:extLst>
          </p:cNvPr>
          <p:cNvSpPr>
            <a:spLocks noChangeArrowheads="1"/>
          </p:cNvSpPr>
          <p:nvPr/>
        </p:nvSpPr>
        <p:spPr bwMode="auto">
          <a:xfrm>
            <a:off x="6629400" y="2286000"/>
            <a:ext cx="9144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2400">
                <a:solidFill>
                  <a:schemeClr val="tx1"/>
                </a:solidFill>
                <a:latin typeface="Times New Roman" panose="02020603050405020304" pitchFamily="18" charset="0"/>
              </a:defRPr>
            </a:lvl1pPr>
            <a:lvl2pPr marL="742950" indent="-285750">
              <a:spcBef>
                <a:spcPct val="20000"/>
              </a:spcBef>
              <a:buChar char="–"/>
              <a:defRPr sz="24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400">
                <a:solidFill>
                  <a:schemeClr val="tx1"/>
                </a:solidFill>
                <a:latin typeface="Times New Roman" panose="02020603050405020304" pitchFamily="18" charset="0"/>
              </a:defRPr>
            </a:lvl4pPr>
            <a:lvl5pPr marL="2057400" indent="-228600">
              <a:spcBef>
                <a:spcPct val="20000"/>
              </a:spcBef>
              <a:buChar char="»"/>
              <a:defRPr sz="24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4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4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4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400">
                <a:solidFill>
                  <a:schemeClr val="tx1"/>
                </a:solidFill>
                <a:latin typeface="Times New Roman" panose="02020603050405020304" pitchFamily="18" charset="0"/>
              </a:defRPr>
            </a:lvl9pPr>
          </a:lstStyle>
          <a:p>
            <a:pPr algn="r">
              <a:spcBef>
                <a:spcPct val="0"/>
              </a:spcBef>
              <a:buFontTx/>
              <a:buNone/>
            </a:pPr>
            <a:r>
              <a:rPr lang="en-US" altLang="en-US" sz="2000"/>
              <a:t>0:</a:t>
            </a:r>
            <a:endParaRPr lang="en-US" altLang="en-US" sz="2800"/>
          </a:p>
        </p:txBody>
      </p:sp>
      <p:sp>
        <p:nvSpPr>
          <p:cNvPr id="51218" name="Rectangle 20">
            <a:extLst>
              <a:ext uri="{FF2B5EF4-FFF2-40B4-BE49-F238E27FC236}">
                <a16:creationId xmlns:a16="http://schemas.microsoft.com/office/drawing/2014/main" id="{5213D941-A715-8ABC-FE41-BFB29D2B2224}"/>
              </a:ext>
            </a:extLst>
          </p:cNvPr>
          <p:cNvSpPr>
            <a:spLocks noChangeArrowheads="1"/>
          </p:cNvSpPr>
          <p:nvPr/>
        </p:nvSpPr>
        <p:spPr bwMode="auto">
          <a:xfrm>
            <a:off x="6629400" y="2667000"/>
            <a:ext cx="9144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2400">
                <a:solidFill>
                  <a:schemeClr val="tx1"/>
                </a:solidFill>
                <a:latin typeface="Times New Roman" panose="02020603050405020304" pitchFamily="18" charset="0"/>
              </a:defRPr>
            </a:lvl1pPr>
            <a:lvl2pPr marL="742950" indent="-285750">
              <a:spcBef>
                <a:spcPct val="20000"/>
              </a:spcBef>
              <a:buChar char="–"/>
              <a:defRPr sz="24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400">
                <a:solidFill>
                  <a:schemeClr val="tx1"/>
                </a:solidFill>
                <a:latin typeface="Times New Roman" panose="02020603050405020304" pitchFamily="18" charset="0"/>
              </a:defRPr>
            </a:lvl4pPr>
            <a:lvl5pPr marL="2057400" indent="-228600">
              <a:spcBef>
                <a:spcPct val="20000"/>
              </a:spcBef>
              <a:buChar char="»"/>
              <a:defRPr sz="24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4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4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4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400">
                <a:solidFill>
                  <a:schemeClr val="tx1"/>
                </a:solidFill>
                <a:latin typeface="Times New Roman" panose="02020603050405020304" pitchFamily="18" charset="0"/>
              </a:defRPr>
            </a:lvl9pPr>
          </a:lstStyle>
          <a:p>
            <a:pPr algn="r">
              <a:spcBef>
                <a:spcPct val="0"/>
              </a:spcBef>
              <a:buFontTx/>
              <a:buNone/>
            </a:pPr>
            <a:r>
              <a:rPr lang="en-US" altLang="en-US" sz="2000"/>
              <a:t>1:</a:t>
            </a:r>
          </a:p>
        </p:txBody>
      </p:sp>
      <p:sp>
        <p:nvSpPr>
          <p:cNvPr id="51219" name="Rectangle 21">
            <a:extLst>
              <a:ext uri="{FF2B5EF4-FFF2-40B4-BE49-F238E27FC236}">
                <a16:creationId xmlns:a16="http://schemas.microsoft.com/office/drawing/2014/main" id="{685412C4-8E04-7EC7-219F-2A4E899A3C3A}"/>
              </a:ext>
            </a:extLst>
          </p:cNvPr>
          <p:cNvSpPr>
            <a:spLocks noChangeArrowheads="1"/>
          </p:cNvSpPr>
          <p:nvPr/>
        </p:nvSpPr>
        <p:spPr bwMode="auto">
          <a:xfrm>
            <a:off x="6629400" y="3048000"/>
            <a:ext cx="9144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2400">
                <a:solidFill>
                  <a:schemeClr val="tx1"/>
                </a:solidFill>
                <a:latin typeface="Times New Roman" panose="02020603050405020304" pitchFamily="18" charset="0"/>
              </a:defRPr>
            </a:lvl1pPr>
            <a:lvl2pPr marL="742950" indent="-285750">
              <a:spcBef>
                <a:spcPct val="20000"/>
              </a:spcBef>
              <a:buChar char="–"/>
              <a:defRPr sz="24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400">
                <a:solidFill>
                  <a:schemeClr val="tx1"/>
                </a:solidFill>
                <a:latin typeface="Times New Roman" panose="02020603050405020304" pitchFamily="18" charset="0"/>
              </a:defRPr>
            </a:lvl4pPr>
            <a:lvl5pPr marL="2057400" indent="-228600">
              <a:spcBef>
                <a:spcPct val="20000"/>
              </a:spcBef>
              <a:buChar char="»"/>
              <a:defRPr sz="24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4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4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4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400">
                <a:solidFill>
                  <a:schemeClr val="tx1"/>
                </a:solidFill>
                <a:latin typeface="Times New Roman" panose="02020603050405020304" pitchFamily="18" charset="0"/>
              </a:defRPr>
            </a:lvl9pPr>
          </a:lstStyle>
          <a:p>
            <a:pPr algn="r">
              <a:spcBef>
                <a:spcPct val="0"/>
              </a:spcBef>
              <a:buFontTx/>
              <a:buNone/>
            </a:pPr>
            <a:r>
              <a:rPr lang="en-US" altLang="en-US" sz="2000"/>
              <a:t>2:</a:t>
            </a:r>
          </a:p>
        </p:txBody>
      </p:sp>
      <p:sp>
        <p:nvSpPr>
          <p:cNvPr id="51220" name="Rectangle 22">
            <a:extLst>
              <a:ext uri="{FF2B5EF4-FFF2-40B4-BE49-F238E27FC236}">
                <a16:creationId xmlns:a16="http://schemas.microsoft.com/office/drawing/2014/main" id="{1979ABE1-27AD-E09B-B0C1-BDA5D42E2246}"/>
              </a:ext>
            </a:extLst>
          </p:cNvPr>
          <p:cNvSpPr>
            <a:spLocks noChangeArrowheads="1"/>
          </p:cNvSpPr>
          <p:nvPr/>
        </p:nvSpPr>
        <p:spPr bwMode="auto">
          <a:xfrm>
            <a:off x="6629400" y="3429000"/>
            <a:ext cx="9144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2400">
                <a:solidFill>
                  <a:schemeClr val="tx1"/>
                </a:solidFill>
                <a:latin typeface="Times New Roman" panose="02020603050405020304" pitchFamily="18" charset="0"/>
              </a:defRPr>
            </a:lvl1pPr>
            <a:lvl2pPr marL="742950" indent="-285750">
              <a:spcBef>
                <a:spcPct val="20000"/>
              </a:spcBef>
              <a:buChar char="–"/>
              <a:defRPr sz="24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400">
                <a:solidFill>
                  <a:schemeClr val="tx1"/>
                </a:solidFill>
                <a:latin typeface="Times New Roman" panose="02020603050405020304" pitchFamily="18" charset="0"/>
              </a:defRPr>
            </a:lvl4pPr>
            <a:lvl5pPr marL="2057400" indent="-228600">
              <a:spcBef>
                <a:spcPct val="20000"/>
              </a:spcBef>
              <a:buChar char="»"/>
              <a:defRPr sz="24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4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4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4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400">
                <a:solidFill>
                  <a:schemeClr val="tx1"/>
                </a:solidFill>
                <a:latin typeface="Times New Roman" panose="02020603050405020304" pitchFamily="18" charset="0"/>
              </a:defRPr>
            </a:lvl9pPr>
          </a:lstStyle>
          <a:p>
            <a:pPr algn="r">
              <a:spcBef>
                <a:spcPct val="0"/>
              </a:spcBef>
              <a:buFontTx/>
              <a:buNone/>
            </a:pPr>
            <a:r>
              <a:rPr lang="en-US" altLang="en-US" sz="2000"/>
              <a:t>3:</a:t>
            </a:r>
          </a:p>
        </p:txBody>
      </p:sp>
      <p:sp>
        <p:nvSpPr>
          <p:cNvPr id="51221" name="Rectangle 23">
            <a:extLst>
              <a:ext uri="{FF2B5EF4-FFF2-40B4-BE49-F238E27FC236}">
                <a16:creationId xmlns:a16="http://schemas.microsoft.com/office/drawing/2014/main" id="{84664A7F-2FBA-C448-ACA0-E68E737DE8FC}"/>
              </a:ext>
            </a:extLst>
          </p:cNvPr>
          <p:cNvSpPr>
            <a:spLocks noChangeArrowheads="1"/>
          </p:cNvSpPr>
          <p:nvPr/>
        </p:nvSpPr>
        <p:spPr bwMode="auto">
          <a:xfrm>
            <a:off x="6629400" y="3810000"/>
            <a:ext cx="9144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2400">
                <a:solidFill>
                  <a:schemeClr val="tx1"/>
                </a:solidFill>
                <a:latin typeface="Times New Roman" panose="02020603050405020304" pitchFamily="18" charset="0"/>
              </a:defRPr>
            </a:lvl1pPr>
            <a:lvl2pPr marL="742950" indent="-285750">
              <a:spcBef>
                <a:spcPct val="20000"/>
              </a:spcBef>
              <a:buChar char="–"/>
              <a:defRPr sz="24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400">
                <a:solidFill>
                  <a:schemeClr val="tx1"/>
                </a:solidFill>
                <a:latin typeface="Times New Roman" panose="02020603050405020304" pitchFamily="18" charset="0"/>
              </a:defRPr>
            </a:lvl4pPr>
            <a:lvl5pPr marL="2057400" indent="-228600">
              <a:spcBef>
                <a:spcPct val="20000"/>
              </a:spcBef>
              <a:buChar char="»"/>
              <a:defRPr sz="24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4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4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4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400">
                <a:solidFill>
                  <a:schemeClr val="tx1"/>
                </a:solidFill>
                <a:latin typeface="Times New Roman" panose="02020603050405020304" pitchFamily="18" charset="0"/>
              </a:defRPr>
            </a:lvl9pPr>
          </a:lstStyle>
          <a:p>
            <a:pPr algn="r">
              <a:spcBef>
                <a:spcPct val="0"/>
              </a:spcBef>
              <a:buFontTx/>
              <a:buNone/>
            </a:pPr>
            <a:r>
              <a:rPr lang="en-US" altLang="en-US" sz="2000"/>
              <a:t>4:</a:t>
            </a:r>
          </a:p>
        </p:txBody>
      </p:sp>
      <p:sp>
        <p:nvSpPr>
          <p:cNvPr id="51222" name="Rectangle 24">
            <a:extLst>
              <a:ext uri="{FF2B5EF4-FFF2-40B4-BE49-F238E27FC236}">
                <a16:creationId xmlns:a16="http://schemas.microsoft.com/office/drawing/2014/main" id="{99720539-6E24-8477-3759-048781C6B71B}"/>
              </a:ext>
            </a:extLst>
          </p:cNvPr>
          <p:cNvSpPr>
            <a:spLocks noChangeArrowheads="1"/>
          </p:cNvSpPr>
          <p:nvPr/>
        </p:nvSpPr>
        <p:spPr bwMode="auto">
          <a:xfrm>
            <a:off x="6629400" y="4572000"/>
            <a:ext cx="9144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2400">
                <a:solidFill>
                  <a:schemeClr val="tx1"/>
                </a:solidFill>
                <a:latin typeface="Times New Roman" panose="02020603050405020304" pitchFamily="18" charset="0"/>
              </a:defRPr>
            </a:lvl1pPr>
            <a:lvl2pPr marL="742950" indent="-285750">
              <a:spcBef>
                <a:spcPct val="20000"/>
              </a:spcBef>
              <a:buChar char="–"/>
              <a:defRPr sz="24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400">
                <a:solidFill>
                  <a:schemeClr val="tx1"/>
                </a:solidFill>
                <a:latin typeface="Times New Roman" panose="02020603050405020304" pitchFamily="18" charset="0"/>
              </a:defRPr>
            </a:lvl4pPr>
            <a:lvl5pPr marL="2057400" indent="-228600">
              <a:spcBef>
                <a:spcPct val="20000"/>
              </a:spcBef>
              <a:buChar char="»"/>
              <a:defRPr sz="24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4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4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4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400">
                <a:solidFill>
                  <a:schemeClr val="tx1"/>
                </a:solidFill>
                <a:latin typeface="Times New Roman" panose="02020603050405020304" pitchFamily="18" charset="0"/>
              </a:defRPr>
            </a:lvl9pPr>
          </a:lstStyle>
          <a:p>
            <a:pPr algn="r">
              <a:spcBef>
                <a:spcPct val="0"/>
              </a:spcBef>
              <a:buFontTx/>
              <a:buNone/>
            </a:pPr>
            <a:r>
              <a:rPr lang="en-US" altLang="en-US" sz="2000"/>
              <a:t>995:</a:t>
            </a:r>
          </a:p>
        </p:txBody>
      </p:sp>
      <p:sp>
        <p:nvSpPr>
          <p:cNvPr id="51223" name="Rectangle 25">
            <a:extLst>
              <a:ext uri="{FF2B5EF4-FFF2-40B4-BE49-F238E27FC236}">
                <a16:creationId xmlns:a16="http://schemas.microsoft.com/office/drawing/2014/main" id="{1EA24CAA-CF1F-C5B4-594C-F1B367DAEF88}"/>
              </a:ext>
            </a:extLst>
          </p:cNvPr>
          <p:cNvSpPr>
            <a:spLocks noChangeArrowheads="1"/>
          </p:cNvSpPr>
          <p:nvPr/>
        </p:nvSpPr>
        <p:spPr bwMode="auto">
          <a:xfrm>
            <a:off x="6629400" y="4953000"/>
            <a:ext cx="9144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2400">
                <a:solidFill>
                  <a:schemeClr val="tx1"/>
                </a:solidFill>
                <a:latin typeface="Times New Roman" panose="02020603050405020304" pitchFamily="18" charset="0"/>
              </a:defRPr>
            </a:lvl1pPr>
            <a:lvl2pPr marL="742950" indent="-285750">
              <a:spcBef>
                <a:spcPct val="20000"/>
              </a:spcBef>
              <a:buChar char="–"/>
              <a:defRPr sz="24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400">
                <a:solidFill>
                  <a:schemeClr val="tx1"/>
                </a:solidFill>
                <a:latin typeface="Times New Roman" panose="02020603050405020304" pitchFamily="18" charset="0"/>
              </a:defRPr>
            </a:lvl4pPr>
            <a:lvl5pPr marL="2057400" indent="-228600">
              <a:spcBef>
                <a:spcPct val="20000"/>
              </a:spcBef>
              <a:buChar char="»"/>
              <a:defRPr sz="24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4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4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4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400">
                <a:solidFill>
                  <a:schemeClr val="tx1"/>
                </a:solidFill>
                <a:latin typeface="Times New Roman" panose="02020603050405020304" pitchFamily="18" charset="0"/>
              </a:defRPr>
            </a:lvl9pPr>
          </a:lstStyle>
          <a:p>
            <a:pPr algn="r">
              <a:spcBef>
                <a:spcPct val="0"/>
              </a:spcBef>
              <a:buFontTx/>
              <a:buNone/>
            </a:pPr>
            <a:r>
              <a:rPr lang="en-US" altLang="en-US" sz="2000"/>
              <a:t>996:</a:t>
            </a:r>
          </a:p>
        </p:txBody>
      </p:sp>
      <p:sp>
        <p:nvSpPr>
          <p:cNvPr id="51224" name="Rectangle 26">
            <a:extLst>
              <a:ext uri="{FF2B5EF4-FFF2-40B4-BE49-F238E27FC236}">
                <a16:creationId xmlns:a16="http://schemas.microsoft.com/office/drawing/2014/main" id="{A24E8433-2450-1E4A-D4A0-1CE9C473BBC8}"/>
              </a:ext>
            </a:extLst>
          </p:cNvPr>
          <p:cNvSpPr>
            <a:spLocks noChangeArrowheads="1"/>
          </p:cNvSpPr>
          <p:nvPr/>
        </p:nvSpPr>
        <p:spPr bwMode="auto">
          <a:xfrm>
            <a:off x="6629400" y="5334000"/>
            <a:ext cx="9144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2400">
                <a:solidFill>
                  <a:schemeClr val="tx1"/>
                </a:solidFill>
                <a:latin typeface="Times New Roman" panose="02020603050405020304" pitchFamily="18" charset="0"/>
              </a:defRPr>
            </a:lvl1pPr>
            <a:lvl2pPr marL="742950" indent="-285750">
              <a:spcBef>
                <a:spcPct val="20000"/>
              </a:spcBef>
              <a:buChar char="–"/>
              <a:defRPr sz="24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400">
                <a:solidFill>
                  <a:schemeClr val="tx1"/>
                </a:solidFill>
                <a:latin typeface="Times New Roman" panose="02020603050405020304" pitchFamily="18" charset="0"/>
              </a:defRPr>
            </a:lvl4pPr>
            <a:lvl5pPr marL="2057400" indent="-228600">
              <a:spcBef>
                <a:spcPct val="20000"/>
              </a:spcBef>
              <a:buChar char="»"/>
              <a:defRPr sz="24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4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4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4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400">
                <a:solidFill>
                  <a:schemeClr val="tx1"/>
                </a:solidFill>
                <a:latin typeface="Times New Roman" panose="02020603050405020304" pitchFamily="18" charset="0"/>
              </a:defRPr>
            </a:lvl9pPr>
          </a:lstStyle>
          <a:p>
            <a:pPr algn="r">
              <a:spcBef>
                <a:spcPct val="0"/>
              </a:spcBef>
              <a:buFontTx/>
              <a:buNone/>
            </a:pPr>
            <a:r>
              <a:rPr lang="en-US" altLang="en-US" sz="2000"/>
              <a:t>997:</a:t>
            </a:r>
          </a:p>
        </p:txBody>
      </p:sp>
      <p:sp>
        <p:nvSpPr>
          <p:cNvPr id="51225" name="Rectangle 27">
            <a:extLst>
              <a:ext uri="{FF2B5EF4-FFF2-40B4-BE49-F238E27FC236}">
                <a16:creationId xmlns:a16="http://schemas.microsoft.com/office/drawing/2014/main" id="{7E639A9D-22F9-E2D6-B28E-39EF3DF0FD40}"/>
              </a:ext>
            </a:extLst>
          </p:cNvPr>
          <p:cNvSpPr>
            <a:spLocks noChangeArrowheads="1"/>
          </p:cNvSpPr>
          <p:nvPr/>
        </p:nvSpPr>
        <p:spPr bwMode="auto">
          <a:xfrm>
            <a:off x="6629400" y="5715000"/>
            <a:ext cx="9144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2400">
                <a:solidFill>
                  <a:schemeClr val="tx1"/>
                </a:solidFill>
                <a:latin typeface="Times New Roman" panose="02020603050405020304" pitchFamily="18" charset="0"/>
              </a:defRPr>
            </a:lvl1pPr>
            <a:lvl2pPr marL="742950" indent="-285750">
              <a:spcBef>
                <a:spcPct val="20000"/>
              </a:spcBef>
              <a:buChar char="–"/>
              <a:defRPr sz="24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400">
                <a:solidFill>
                  <a:schemeClr val="tx1"/>
                </a:solidFill>
                <a:latin typeface="Times New Roman" panose="02020603050405020304" pitchFamily="18" charset="0"/>
              </a:defRPr>
            </a:lvl4pPr>
            <a:lvl5pPr marL="2057400" indent="-228600">
              <a:spcBef>
                <a:spcPct val="20000"/>
              </a:spcBef>
              <a:buChar char="»"/>
              <a:defRPr sz="24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4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4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4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400">
                <a:solidFill>
                  <a:schemeClr val="tx1"/>
                </a:solidFill>
                <a:latin typeface="Times New Roman" panose="02020603050405020304" pitchFamily="18" charset="0"/>
              </a:defRPr>
            </a:lvl9pPr>
          </a:lstStyle>
          <a:p>
            <a:pPr algn="r">
              <a:spcBef>
                <a:spcPct val="0"/>
              </a:spcBef>
              <a:buFontTx/>
              <a:buNone/>
            </a:pPr>
            <a:r>
              <a:rPr lang="en-US" altLang="en-US" sz="2000"/>
              <a:t>998:</a:t>
            </a:r>
          </a:p>
        </p:txBody>
      </p:sp>
      <p:sp>
        <p:nvSpPr>
          <p:cNvPr id="51226" name="Rectangle 28">
            <a:extLst>
              <a:ext uri="{FF2B5EF4-FFF2-40B4-BE49-F238E27FC236}">
                <a16:creationId xmlns:a16="http://schemas.microsoft.com/office/drawing/2014/main" id="{DDB9AE0F-C554-BD69-D17F-661C5E492EB9}"/>
              </a:ext>
            </a:extLst>
          </p:cNvPr>
          <p:cNvSpPr>
            <a:spLocks noChangeArrowheads="1"/>
          </p:cNvSpPr>
          <p:nvPr/>
        </p:nvSpPr>
        <p:spPr bwMode="auto">
          <a:xfrm>
            <a:off x="6629400" y="6096000"/>
            <a:ext cx="9144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2400">
                <a:solidFill>
                  <a:schemeClr val="tx1"/>
                </a:solidFill>
                <a:latin typeface="Times New Roman" panose="02020603050405020304" pitchFamily="18" charset="0"/>
              </a:defRPr>
            </a:lvl1pPr>
            <a:lvl2pPr marL="742950" indent="-285750">
              <a:spcBef>
                <a:spcPct val="20000"/>
              </a:spcBef>
              <a:buChar char="–"/>
              <a:defRPr sz="24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400">
                <a:solidFill>
                  <a:schemeClr val="tx1"/>
                </a:solidFill>
                <a:latin typeface="Times New Roman" panose="02020603050405020304" pitchFamily="18" charset="0"/>
              </a:defRPr>
            </a:lvl4pPr>
            <a:lvl5pPr marL="2057400" indent="-228600">
              <a:spcBef>
                <a:spcPct val="20000"/>
              </a:spcBef>
              <a:buChar char="»"/>
              <a:defRPr sz="24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4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4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4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400">
                <a:solidFill>
                  <a:schemeClr val="tx1"/>
                </a:solidFill>
                <a:latin typeface="Times New Roman" panose="02020603050405020304" pitchFamily="18" charset="0"/>
              </a:defRPr>
            </a:lvl9pPr>
          </a:lstStyle>
          <a:p>
            <a:pPr algn="r">
              <a:spcBef>
                <a:spcPct val="0"/>
              </a:spcBef>
              <a:buFontTx/>
              <a:buNone/>
            </a:pPr>
            <a:r>
              <a:rPr lang="en-US" altLang="en-US" sz="2000"/>
              <a:t>999:</a:t>
            </a:r>
          </a:p>
        </p:txBody>
      </p:sp>
      <p:sp>
        <p:nvSpPr>
          <p:cNvPr id="51227" name="Text Box 29">
            <a:extLst>
              <a:ext uri="{FF2B5EF4-FFF2-40B4-BE49-F238E27FC236}">
                <a16:creationId xmlns:a16="http://schemas.microsoft.com/office/drawing/2014/main" id="{754CDE83-E24D-FD34-6EE5-FA54B17BD96A}"/>
              </a:ext>
            </a:extLst>
          </p:cNvPr>
          <p:cNvSpPr txBox="1">
            <a:spLocks noChangeArrowheads="1"/>
          </p:cNvSpPr>
          <p:nvPr/>
        </p:nvSpPr>
        <p:spPr bwMode="auto">
          <a:xfrm>
            <a:off x="6842125" y="4029075"/>
            <a:ext cx="184150"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2400">
                <a:solidFill>
                  <a:schemeClr val="tx1"/>
                </a:solidFill>
                <a:latin typeface="Times New Roman" panose="02020603050405020304" pitchFamily="18" charset="0"/>
              </a:defRPr>
            </a:lvl1pPr>
            <a:lvl2pPr marL="742950" indent="-285750">
              <a:spcBef>
                <a:spcPct val="20000"/>
              </a:spcBef>
              <a:buChar char="–"/>
              <a:defRPr sz="24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400">
                <a:solidFill>
                  <a:schemeClr val="tx1"/>
                </a:solidFill>
                <a:latin typeface="Times New Roman" panose="02020603050405020304" pitchFamily="18" charset="0"/>
              </a:defRPr>
            </a:lvl4pPr>
            <a:lvl5pPr marL="2057400" indent="-228600">
              <a:spcBef>
                <a:spcPct val="20000"/>
              </a:spcBef>
              <a:buChar char="»"/>
              <a:defRPr sz="24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4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4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4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400">
                <a:solidFill>
                  <a:schemeClr val="tx1"/>
                </a:solidFill>
                <a:latin typeface="Times New Roman" panose="02020603050405020304" pitchFamily="18" charset="0"/>
              </a:defRPr>
            </a:lvl9pPr>
          </a:lstStyle>
          <a:p>
            <a:pPr>
              <a:spcBef>
                <a:spcPct val="0"/>
              </a:spcBef>
              <a:buFontTx/>
              <a:buNone/>
            </a:pPr>
            <a:endParaRPr lang="en-US" altLang="en-US" sz="280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2">
            <a:extLst>
              <a:ext uri="{FF2B5EF4-FFF2-40B4-BE49-F238E27FC236}">
                <a16:creationId xmlns:a16="http://schemas.microsoft.com/office/drawing/2014/main" id="{2E7D47CD-EDF2-19CC-C5AC-3DB543F09771}"/>
              </a:ext>
            </a:extLst>
          </p:cNvPr>
          <p:cNvSpPr>
            <a:spLocks noGrp="1" noChangeArrowheads="1"/>
          </p:cNvSpPr>
          <p:nvPr>
            <p:ph type="title"/>
          </p:nvPr>
        </p:nvSpPr>
        <p:spPr/>
        <p:txBody>
          <a:bodyPr/>
          <a:lstStyle/>
          <a:p>
            <a:pPr>
              <a:lnSpc>
                <a:spcPct val="80000"/>
              </a:lnSpc>
            </a:pPr>
            <a:r>
              <a:rPr lang="en-US" altLang="en-US">
                <a:cs typeface="Times" panose="02020603050405020304" pitchFamily="18" charset="0"/>
              </a:rPr>
              <a:t>Instruction Set for a Toy Computer</a:t>
            </a:r>
            <a:endParaRPr lang="en-US" altLang="en-US" sz="2800">
              <a:cs typeface="Times" panose="02020603050405020304" pitchFamily="18" charset="0"/>
            </a:endParaRPr>
          </a:p>
        </p:txBody>
      </p:sp>
      <p:sp>
        <p:nvSpPr>
          <p:cNvPr id="53251" name="Rectangle 3">
            <a:extLst>
              <a:ext uri="{FF2B5EF4-FFF2-40B4-BE49-F238E27FC236}">
                <a16:creationId xmlns:a16="http://schemas.microsoft.com/office/drawing/2014/main" id="{4B8C69AC-082F-6338-041C-84B787001555}"/>
              </a:ext>
            </a:extLst>
          </p:cNvPr>
          <p:cNvSpPr>
            <a:spLocks noGrp="1" noChangeArrowheads="1"/>
          </p:cNvSpPr>
          <p:nvPr>
            <p:ph type="body" idx="4294967295"/>
          </p:nvPr>
        </p:nvSpPr>
        <p:spPr>
          <a:xfrm>
            <a:off x="304800" y="838200"/>
            <a:ext cx="8521700" cy="5486400"/>
          </a:xfrm>
          <a:noFill/>
        </p:spPr>
        <p:txBody>
          <a:bodyPr/>
          <a:lstStyle/>
          <a:p>
            <a:pPr marL="1206500" indent="-1206500">
              <a:lnSpc>
                <a:spcPct val="80000"/>
              </a:lnSpc>
              <a:buFontTx/>
              <a:buNone/>
            </a:pPr>
            <a:r>
              <a:rPr lang="en-US" altLang="en-US">
                <a:cs typeface="Times" panose="02020603050405020304" pitchFamily="18" charset="0"/>
              </a:rPr>
              <a:t>00000	Stop</a:t>
            </a:r>
          </a:p>
          <a:p>
            <a:pPr marL="1206500" indent="-1206500">
              <a:lnSpc>
                <a:spcPct val="80000"/>
              </a:lnSpc>
              <a:buFontTx/>
              <a:buNone/>
            </a:pPr>
            <a:endParaRPr lang="en-US" altLang="en-US">
              <a:cs typeface="Times" panose="02020603050405020304" pitchFamily="18" charset="0"/>
            </a:endParaRPr>
          </a:p>
          <a:p>
            <a:pPr marL="1206500" indent="-1206500">
              <a:lnSpc>
                <a:spcPct val="80000"/>
              </a:lnSpc>
              <a:buFontTx/>
              <a:buNone/>
            </a:pPr>
            <a:r>
              <a:rPr lang="en-US" altLang="en-US">
                <a:cs typeface="Times" panose="02020603050405020304" pitchFamily="18" charset="0"/>
              </a:rPr>
              <a:t>10xxx	Copy the value of memory location xxx into the accumulator (</a:t>
            </a:r>
            <a:r>
              <a:rPr lang="en-US" altLang="en-US" i="1">
                <a:cs typeface="Times" panose="02020603050405020304" pitchFamily="18" charset="0"/>
              </a:rPr>
              <a:t>load</a:t>
            </a:r>
            <a:r>
              <a:rPr lang="en-US" altLang="en-US">
                <a:cs typeface="Times" panose="02020603050405020304" pitchFamily="18" charset="0"/>
              </a:rPr>
              <a:t>)</a:t>
            </a:r>
          </a:p>
          <a:p>
            <a:pPr marL="1206500" indent="-1206500">
              <a:lnSpc>
                <a:spcPct val="80000"/>
              </a:lnSpc>
              <a:buFontTx/>
              <a:buNone/>
            </a:pPr>
            <a:endParaRPr lang="en-US" altLang="en-US">
              <a:cs typeface="Times" panose="02020603050405020304" pitchFamily="18" charset="0"/>
            </a:endParaRPr>
          </a:p>
          <a:p>
            <a:pPr marL="1206500" indent="-1206500">
              <a:lnSpc>
                <a:spcPct val="80000"/>
              </a:lnSpc>
              <a:buFontTx/>
              <a:buNone/>
            </a:pPr>
            <a:r>
              <a:rPr lang="en-US" altLang="en-US">
                <a:cs typeface="Times" panose="02020603050405020304" pitchFamily="18" charset="0"/>
              </a:rPr>
              <a:t>20xxx 	Add the value in memory location xxx to the accumulator</a:t>
            </a:r>
          </a:p>
          <a:p>
            <a:pPr marL="1206500" indent="-1206500">
              <a:lnSpc>
                <a:spcPct val="80000"/>
              </a:lnSpc>
              <a:buFontTx/>
              <a:buNone/>
            </a:pPr>
            <a:endParaRPr lang="en-US" altLang="en-US">
              <a:cs typeface="Times" panose="02020603050405020304" pitchFamily="18" charset="0"/>
            </a:endParaRPr>
          </a:p>
          <a:p>
            <a:pPr marL="1206500" indent="-1206500">
              <a:lnSpc>
                <a:spcPct val="80000"/>
              </a:lnSpc>
              <a:buFontTx/>
              <a:buNone/>
            </a:pPr>
            <a:r>
              <a:rPr lang="en-US" altLang="en-US">
                <a:cs typeface="Times" panose="02020603050405020304" pitchFamily="18" charset="0"/>
              </a:rPr>
              <a:t>30xxx 	Replace the contents of memory location xxx with the value of the accumulator (</a:t>
            </a:r>
            <a:r>
              <a:rPr lang="en-US" altLang="en-US" i="1">
                <a:cs typeface="Times" panose="02020603050405020304" pitchFamily="18" charset="0"/>
              </a:rPr>
              <a:t>store</a:t>
            </a:r>
            <a:r>
              <a:rPr lang="en-US" altLang="en-US">
                <a:cs typeface="Times" panose="02020603050405020304" pitchFamily="18" charset="0"/>
              </a:rPr>
              <a:t>)</a:t>
            </a:r>
          </a:p>
          <a:p>
            <a:pPr marL="1206500" indent="-1206500">
              <a:lnSpc>
                <a:spcPct val="80000"/>
              </a:lnSpc>
              <a:buFontTx/>
              <a:buNone/>
            </a:pPr>
            <a:endParaRPr lang="en-US" altLang="en-US">
              <a:cs typeface="Times" panose="02020603050405020304" pitchFamily="18" charset="0"/>
            </a:endParaRPr>
          </a:p>
          <a:p>
            <a:pPr marL="1206500" indent="-1206500">
              <a:lnSpc>
                <a:spcPct val="80000"/>
              </a:lnSpc>
              <a:buFontTx/>
              <a:buNone/>
            </a:pPr>
            <a:r>
              <a:rPr lang="en-US" altLang="en-US">
                <a:cs typeface="Times" panose="02020603050405020304" pitchFamily="18" charset="0"/>
              </a:rPr>
              <a:t>40xxx 	Subtract the value in memory location xxx from the accumulator</a:t>
            </a:r>
          </a:p>
          <a:p>
            <a:pPr marL="1206500" indent="-1206500">
              <a:lnSpc>
                <a:spcPct val="80000"/>
              </a:lnSpc>
              <a:buFontTx/>
              <a:buNone/>
            </a:pPr>
            <a:endParaRPr lang="en-US" altLang="en-US">
              <a:cs typeface="Times" panose="02020603050405020304" pitchFamily="18" charset="0"/>
            </a:endParaRPr>
          </a:p>
          <a:p>
            <a:pPr marL="1206500" indent="-1206500">
              <a:lnSpc>
                <a:spcPct val="80000"/>
              </a:lnSpc>
              <a:buFontTx/>
              <a:buNone/>
            </a:pPr>
            <a:r>
              <a:rPr lang="en-US" altLang="en-US">
                <a:cs typeface="Times" panose="02020603050405020304" pitchFamily="18" charset="0"/>
              </a:rPr>
              <a:t>90xxx	Take the next instruction beginning at memory location xxx if the number in the accumulator is greater than zero</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2">
            <a:extLst>
              <a:ext uri="{FF2B5EF4-FFF2-40B4-BE49-F238E27FC236}">
                <a16:creationId xmlns:a16="http://schemas.microsoft.com/office/drawing/2014/main" id="{1F394A2D-1D12-F7C2-40FF-DA734B29E453}"/>
              </a:ext>
            </a:extLst>
          </p:cNvPr>
          <p:cNvSpPr>
            <a:spLocks noGrp="1" noChangeArrowheads="1"/>
          </p:cNvSpPr>
          <p:nvPr>
            <p:ph type="title"/>
          </p:nvPr>
        </p:nvSpPr>
        <p:spPr/>
        <p:txBody>
          <a:bodyPr/>
          <a:lstStyle/>
          <a:p>
            <a:r>
              <a:rPr lang="en-US" altLang="en-US">
                <a:cs typeface="Times" panose="02020603050405020304" pitchFamily="18" charset="0"/>
              </a:rPr>
              <a:t>A Program to do….what?</a:t>
            </a:r>
          </a:p>
        </p:txBody>
      </p:sp>
      <p:sp>
        <p:nvSpPr>
          <p:cNvPr id="55299" name="Rectangle 3">
            <a:extLst>
              <a:ext uri="{FF2B5EF4-FFF2-40B4-BE49-F238E27FC236}">
                <a16:creationId xmlns:a16="http://schemas.microsoft.com/office/drawing/2014/main" id="{B3681B79-AE7D-6559-B39A-151AF038B0D8}"/>
              </a:ext>
            </a:extLst>
          </p:cNvPr>
          <p:cNvSpPr>
            <a:spLocks noGrp="1" noChangeArrowheads="1"/>
          </p:cNvSpPr>
          <p:nvPr>
            <p:ph type="body" idx="4294967295"/>
          </p:nvPr>
        </p:nvSpPr>
        <p:spPr>
          <a:xfrm>
            <a:off x="609600" y="1371600"/>
            <a:ext cx="3532188" cy="4641850"/>
          </a:xfrm>
          <a:extLst>
            <a:ext uri="{909E8E84-426E-40DD-AFC4-6F175D3DCCD1}">
              <a14:hiddenFill xmlns:a14="http://schemas.microsoft.com/office/drawing/2010/main">
                <a:solidFill>
                  <a:schemeClr val="bg2"/>
                </a:solidFill>
              </a14:hiddenFill>
            </a:ext>
          </a:extLst>
        </p:spPr>
        <p:txBody>
          <a:bodyPr/>
          <a:lstStyle/>
          <a:p>
            <a:pPr>
              <a:buFontTx/>
              <a:buNone/>
              <a:tabLst>
                <a:tab pos="1828800" algn="l"/>
              </a:tabLst>
            </a:pPr>
            <a:r>
              <a:rPr lang="en-US" altLang="en-US" b="1">
                <a:cs typeface="Times" panose="02020603050405020304" pitchFamily="18" charset="0"/>
              </a:rPr>
              <a:t>Memory </a:t>
            </a:r>
          </a:p>
          <a:p>
            <a:pPr>
              <a:buFontTx/>
              <a:buNone/>
              <a:tabLst>
                <a:tab pos="1828800" algn="l"/>
              </a:tabLst>
            </a:pPr>
            <a:r>
              <a:rPr lang="en-US" altLang="en-US" b="1">
                <a:cs typeface="Times" panose="02020603050405020304" pitchFamily="18" charset="0"/>
              </a:rPr>
              <a:t>Location	Contents</a:t>
            </a:r>
            <a:br>
              <a:rPr lang="en-US" altLang="en-US">
                <a:latin typeface="Courier" pitchFamily="49" charset="0"/>
                <a:cs typeface="Times" panose="02020603050405020304" pitchFamily="18" charset="0"/>
              </a:rPr>
            </a:br>
            <a:r>
              <a:rPr lang="en-US" altLang="en-US">
                <a:latin typeface="Courier New" panose="02070309020205020404" pitchFamily="49" charset="0"/>
                <a:cs typeface="Times" panose="02020603050405020304" pitchFamily="18" charset="0"/>
              </a:rPr>
              <a:t>	0</a:t>
            </a:r>
            <a:br>
              <a:rPr lang="en-US" altLang="en-US">
                <a:latin typeface="Courier New" panose="02070309020205020404" pitchFamily="49" charset="0"/>
                <a:cs typeface="Times" panose="02020603050405020304" pitchFamily="18" charset="0"/>
              </a:rPr>
            </a:br>
            <a:r>
              <a:rPr lang="en-US" altLang="en-US">
                <a:latin typeface="Courier New" panose="02070309020205020404" pitchFamily="49" charset="0"/>
                <a:cs typeface="Times" panose="02020603050405020304" pitchFamily="18" charset="0"/>
              </a:rPr>
              <a:t>	1</a:t>
            </a:r>
            <a:br>
              <a:rPr lang="en-US" altLang="en-US">
                <a:latin typeface="Courier New" panose="02070309020205020404" pitchFamily="49" charset="0"/>
                <a:cs typeface="Times" panose="02020603050405020304" pitchFamily="18" charset="0"/>
              </a:rPr>
            </a:br>
            <a:r>
              <a:rPr lang="en-US" altLang="en-US">
                <a:latin typeface="Courier New" panose="02070309020205020404" pitchFamily="49" charset="0"/>
                <a:cs typeface="Times" panose="02020603050405020304" pitchFamily="18" charset="0"/>
              </a:rPr>
              <a:t>	10</a:t>
            </a:r>
            <a:br>
              <a:rPr lang="en-US" altLang="en-US">
                <a:latin typeface="Courier New" panose="02070309020205020404" pitchFamily="49" charset="0"/>
                <a:cs typeface="Times" panose="02020603050405020304" pitchFamily="18" charset="0"/>
              </a:rPr>
            </a:br>
            <a:r>
              <a:rPr lang="en-US" altLang="en-US">
                <a:latin typeface="Courier New" panose="02070309020205020404" pitchFamily="49" charset="0"/>
                <a:cs typeface="Times" panose="02020603050405020304" pitchFamily="18" charset="0"/>
              </a:rPr>
              <a:t>	10101</a:t>
            </a:r>
            <a:br>
              <a:rPr lang="en-US" altLang="en-US">
                <a:latin typeface="Courier New" panose="02070309020205020404" pitchFamily="49" charset="0"/>
                <a:cs typeface="Times" panose="02020603050405020304" pitchFamily="18" charset="0"/>
              </a:rPr>
            </a:br>
            <a:r>
              <a:rPr lang="en-US" altLang="en-US">
                <a:latin typeface="Courier New" panose="02070309020205020404" pitchFamily="49" charset="0"/>
                <a:cs typeface="Times" panose="02020603050405020304" pitchFamily="18" charset="0"/>
              </a:rPr>
              <a:t>	20103</a:t>
            </a:r>
            <a:br>
              <a:rPr lang="en-US" altLang="en-US">
                <a:latin typeface="Courier New" panose="02070309020205020404" pitchFamily="49" charset="0"/>
                <a:cs typeface="Times" panose="02020603050405020304" pitchFamily="18" charset="0"/>
              </a:rPr>
            </a:br>
            <a:r>
              <a:rPr lang="en-US" altLang="en-US">
                <a:latin typeface="Courier New" panose="02070309020205020404" pitchFamily="49" charset="0"/>
                <a:cs typeface="Times" panose="02020603050405020304" pitchFamily="18" charset="0"/>
              </a:rPr>
              <a:t>	30101</a:t>
            </a:r>
            <a:br>
              <a:rPr lang="en-US" altLang="en-US">
                <a:latin typeface="Courier New" panose="02070309020205020404" pitchFamily="49" charset="0"/>
                <a:cs typeface="Times" panose="02020603050405020304" pitchFamily="18" charset="0"/>
              </a:rPr>
            </a:br>
            <a:r>
              <a:rPr lang="en-US" altLang="en-US">
                <a:latin typeface="Courier New" panose="02070309020205020404" pitchFamily="49" charset="0"/>
                <a:cs typeface="Times" panose="02020603050405020304" pitchFamily="18" charset="0"/>
              </a:rPr>
              <a:t>	10103	</a:t>
            </a:r>
            <a:br>
              <a:rPr lang="en-US" altLang="en-US">
                <a:latin typeface="Courier New" panose="02070309020205020404" pitchFamily="49" charset="0"/>
                <a:cs typeface="Times" panose="02020603050405020304" pitchFamily="18" charset="0"/>
              </a:rPr>
            </a:br>
            <a:r>
              <a:rPr lang="en-US" altLang="en-US">
                <a:latin typeface="Courier New" panose="02070309020205020404" pitchFamily="49" charset="0"/>
                <a:cs typeface="Times" panose="02020603050405020304" pitchFamily="18" charset="0"/>
              </a:rPr>
              <a:t>	40102</a:t>
            </a:r>
            <a:br>
              <a:rPr lang="en-US" altLang="en-US">
                <a:latin typeface="Courier New" panose="02070309020205020404" pitchFamily="49" charset="0"/>
                <a:cs typeface="Times" panose="02020603050405020304" pitchFamily="18" charset="0"/>
              </a:rPr>
            </a:br>
            <a:r>
              <a:rPr lang="en-US" altLang="en-US">
                <a:latin typeface="Courier New" panose="02070309020205020404" pitchFamily="49" charset="0"/>
                <a:cs typeface="Times" panose="02020603050405020304" pitchFamily="18" charset="0"/>
              </a:rPr>
              <a:t>	30103</a:t>
            </a:r>
            <a:br>
              <a:rPr lang="en-US" altLang="en-US">
                <a:latin typeface="Courier New" panose="02070309020205020404" pitchFamily="49" charset="0"/>
                <a:cs typeface="Times" panose="02020603050405020304" pitchFamily="18" charset="0"/>
              </a:rPr>
            </a:br>
            <a:r>
              <a:rPr lang="en-US" altLang="en-US">
                <a:latin typeface="Courier New" panose="02070309020205020404" pitchFamily="49" charset="0"/>
                <a:cs typeface="Times" panose="02020603050405020304" pitchFamily="18" charset="0"/>
              </a:rPr>
              <a:t>	90104</a:t>
            </a:r>
            <a:br>
              <a:rPr lang="en-US" altLang="en-US">
                <a:latin typeface="Courier New" panose="02070309020205020404" pitchFamily="49" charset="0"/>
                <a:cs typeface="Times" panose="02020603050405020304" pitchFamily="18" charset="0"/>
              </a:rPr>
            </a:br>
            <a:r>
              <a:rPr lang="en-US" altLang="en-US">
                <a:latin typeface="Courier New" panose="02070309020205020404" pitchFamily="49" charset="0"/>
                <a:cs typeface="Times" panose="02020603050405020304" pitchFamily="18" charset="0"/>
              </a:rPr>
              <a:t>	00000	</a:t>
            </a:r>
          </a:p>
        </p:txBody>
      </p:sp>
      <p:sp>
        <p:nvSpPr>
          <p:cNvPr id="55300" name="Rectangle 4">
            <a:extLst>
              <a:ext uri="{FF2B5EF4-FFF2-40B4-BE49-F238E27FC236}">
                <a16:creationId xmlns:a16="http://schemas.microsoft.com/office/drawing/2014/main" id="{A90A8230-F2E4-6544-F137-C837296F3A6F}"/>
              </a:ext>
            </a:extLst>
          </p:cNvPr>
          <p:cNvSpPr>
            <a:spLocks noChangeArrowheads="1"/>
          </p:cNvSpPr>
          <p:nvPr/>
        </p:nvSpPr>
        <p:spPr bwMode="auto">
          <a:xfrm>
            <a:off x="4343400" y="3482975"/>
            <a:ext cx="1524000" cy="533400"/>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2400">
                <a:solidFill>
                  <a:schemeClr val="tx1"/>
                </a:solidFill>
                <a:latin typeface="Times New Roman" panose="02020603050405020304" pitchFamily="18" charset="0"/>
              </a:defRPr>
            </a:lvl1pPr>
            <a:lvl2pPr marL="742950" indent="-285750">
              <a:spcBef>
                <a:spcPct val="20000"/>
              </a:spcBef>
              <a:buChar char="–"/>
              <a:defRPr sz="24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400">
                <a:solidFill>
                  <a:schemeClr val="tx1"/>
                </a:solidFill>
                <a:latin typeface="Times New Roman" panose="02020603050405020304" pitchFamily="18" charset="0"/>
              </a:defRPr>
            </a:lvl4pPr>
            <a:lvl5pPr marL="2057400" indent="-228600">
              <a:spcBef>
                <a:spcPct val="20000"/>
              </a:spcBef>
              <a:buChar char="»"/>
              <a:defRPr sz="24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4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4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4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400">
                <a:solidFill>
                  <a:schemeClr val="tx1"/>
                </a:solidFill>
                <a:latin typeface="Times New Roman" panose="02020603050405020304" pitchFamily="18" charset="0"/>
              </a:defRPr>
            </a:lvl9pPr>
          </a:lstStyle>
          <a:p>
            <a:pPr algn="ctr">
              <a:spcBef>
                <a:spcPct val="0"/>
              </a:spcBef>
              <a:buFontTx/>
              <a:buNone/>
            </a:pPr>
            <a:r>
              <a:rPr lang="en-US" altLang="en-US" sz="2000" b="1"/>
              <a:t>Accumulator</a:t>
            </a:r>
          </a:p>
        </p:txBody>
      </p:sp>
      <p:sp>
        <p:nvSpPr>
          <p:cNvPr id="55301" name="Rectangle 5">
            <a:extLst>
              <a:ext uri="{FF2B5EF4-FFF2-40B4-BE49-F238E27FC236}">
                <a16:creationId xmlns:a16="http://schemas.microsoft.com/office/drawing/2014/main" id="{45A32793-FBD6-1579-0977-3BAB69967D38}"/>
              </a:ext>
            </a:extLst>
          </p:cNvPr>
          <p:cNvSpPr>
            <a:spLocks noChangeArrowheads="1"/>
          </p:cNvSpPr>
          <p:nvPr/>
        </p:nvSpPr>
        <p:spPr bwMode="auto">
          <a:xfrm>
            <a:off x="4953000" y="4038600"/>
            <a:ext cx="366713"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2400">
                <a:solidFill>
                  <a:schemeClr val="tx1"/>
                </a:solidFill>
                <a:latin typeface="Times New Roman" panose="02020603050405020304" pitchFamily="18" charset="0"/>
              </a:defRPr>
            </a:lvl1pPr>
            <a:lvl2pPr marL="742950" indent="-285750">
              <a:spcBef>
                <a:spcPct val="20000"/>
              </a:spcBef>
              <a:buChar char="–"/>
              <a:defRPr sz="24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400">
                <a:solidFill>
                  <a:schemeClr val="tx1"/>
                </a:solidFill>
                <a:latin typeface="Times New Roman" panose="02020603050405020304" pitchFamily="18" charset="0"/>
              </a:defRPr>
            </a:lvl4pPr>
            <a:lvl5pPr marL="2057400" indent="-228600">
              <a:spcBef>
                <a:spcPct val="20000"/>
              </a:spcBef>
              <a:buChar char="»"/>
              <a:defRPr sz="24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4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4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4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400">
                <a:solidFill>
                  <a:schemeClr val="tx1"/>
                </a:solidFill>
                <a:latin typeface="Times New Roman" panose="02020603050405020304" pitchFamily="18" charset="0"/>
              </a:defRPr>
            </a:lvl9pPr>
          </a:lstStyle>
          <a:p>
            <a:pPr>
              <a:spcBef>
                <a:spcPct val="0"/>
              </a:spcBef>
              <a:buFontTx/>
              <a:buNone/>
            </a:pPr>
            <a:r>
              <a:rPr lang="en-US" altLang="en-US">
                <a:latin typeface="Courier New" panose="02070309020205020404" pitchFamily="49" charset="0"/>
                <a:cs typeface="Times" panose="02020603050405020304" pitchFamily="18" charset="0"/>
              </a:rPr>
              <a:t>0</a:t>
            </a:r>
          </a:p>
        </p:txBody>
      </p:sp>
      <p:sp>
        <p:nvSpPr>
          <p:cNvPr id="55302" name="Rectangle 6">
            <a:extLst>
              <a:ext uri="{FF2B5EF4-FFF2-40B4-BE49-F238E27FC236}">
                <a16:creationId xmlns:a16="http://schemas.microsoft.com/office/drawing/2014/main" id="{5656DABA-E746-1EEB-51EC-AAE69BAAE392}"/>
              </a:ext>
            </a:extLst>
          </p:cNvPr>
          <p:cNvSpPr>
            <a:spLocks noChangeArrowheads="1"/>
          </p:cNvSpPr>
          <p:nvPr/>
        </p:nvSpPr>
        <p:spPr bwMode="auto">
          <a:xfrm>
            <a:off x="7239000" y="3482975"/>
            <a:ext cx="1524000" cy="533400"/>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2400">
                <a:solidFill>
                  <a:schemeClr val="tx1"/>
                </a:solidFill>
                <a:latin typeface="Times New Roman" panose="02020603050405020304" pitchFamily="18" charset="0"/>
              </a:defRPr>
            </a:lvl1pPr>
            <a:lvl2pPr marL="742950" indent="-285750">
              <a:spcBef>
                <a:spcPct val="20000"/>
              </a:spcBef>
              <a:buChar char="–"/>
              <a:defRPr sz="24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400">
                <a:solidFill>
                  <a:schemeClr val="tx1"/>
                </a:solidFill>
                <a:latin typeface="Times New Roman" panose="02020603050405020304" pitchFamily="18" charset="0"/>
              </a:defRPr>
            </a:lvl4pPr>
            <a:lvl5pPr marL="2057400" indent="-228600">
              <a:spcBef>
                <a:spcPct val="20000"/>
              </a:spcBef>
              <a:buChar char="»"/>
              <a:defRPr sz="24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4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4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4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400">
                <a:solidFill>
                  <a:schemeClr val="tx1"/>
                </a:solidFill>
                <a:latin typeface="Times New Roman" panose="02020603050405020304" pitchFamily="18" charset="0"/>
              </a:defRPr>
            </a:lvl9pPr>
          </a:lstStyle>
          <a:p>
            <a:pPr algn="ctr">
              <a:spcBef>
                <a:spcPct val="0"/>
              </a:spcBef>
              <a:buFontTx/>
              <a:buNone/>
            </a:pPr>
            <a:r>
              <a:rPr lang="en-US" altLang="en-US" sz="2000" b="1"/>
              <a:t>Program</a:t>
            </a:r>
          </a:p>
          <a:p>
            <a:pPr algn="ctr">
              <a:spcBef>
                <a:spcPct val="0"/>
              </a:spcBef>
              <a:buFontTx/>
              <a:buNone/>
            </a:pPr>
            <a:r>
              <a:rPr lang="en-US" altLang="en-US" sz="2000" b="1"/>
              <a:t>Counter</a:t>
            </a:r>
          </a:p>
        </p:txBody>
      </p:sp>
      <p:sp>
        <p:nvSpPr>
          <p:cNvPr id="55303" name="Rectangle 7">
            <a:extLst>
              <a:ext uri="{FF2B5EF4-FFF2-40B4-BE49-F238E27FC236}">
                <a16:creationId xmlns:a16="http://schemas.microsoft.com/office/drawing/2014/main" id="{16E205E7-9B3B-CD51-D5E2-875FA6C3BD97}"/>
              </a:ext>
            </a:extLst>
          </p:cNvPr>
          <p:cNvSpPr>
            <a:spLocks noChangeArrowheads="1"/>
          </p:cNvSpPr>
          <p:nvPr/>
        </p:nvSpPr>
        <p:spPr bwMode="auto">
          <a:xfrm>
            <a:off x="7696200" y="4038600"/>
            <a:ext cx="731838"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2400">
                <a:solidFill>
                  <a:schemeClr val="tx1"/>
                </a:solidFill>
                <a:latin typeface="Times New Roman" panose="02020603050405020304" pitchFamily="18" charset="0"/>
              </a:defRPr>
            </a:lvl1pPr>
            <a:lvl2pPr marL="742950" indent="-285750">
              <a:spcBef>
                <a:spcPct val="20000"/>
              </a:spcBef>
              <a:buChar char="–"/>
              <a:defRPr sz="24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400">
                <a:solidFill>
                  <a:schemeClr val="tx1"/>
                </a:solidFill>
                <a:latin typeface="Times New Roman" panose="02020603050405020304" pitchFamily="18" charset="0"/>
              </a:defRPr>
            </a:lvl4pPr>
            <a:lvl5pPr marL="2057400" indent="-228600">
              <a:spcBef>
                <a:spcPct val="20000"/>
              </a:spcBef>
              <a:buChar char="»"/>
              <a:defRPr sz="24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4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4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4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400">
                <a:solidFill>
                  <a:schemeClr val="tx1"/>
                </a:solidFill>
                <a:latin typeface="Times New Roman" panose="02020603050405020304" pitchFamily="18" charset="0"/>
              </a:defRPr>
            </a:lvl9pPr>
          </a:lstStyle>
          <a:p>
            <a:pPr>
              <a:spcBef>
                <a:spcPct val="0"/>
              </a:spcBef>
              <a:buFontTx/>
              <a:buNone/>
            </a:pPr>
            <a:r>
              <a:rPr lang="en-US" altLang="en-US">
                <a:latin typeface="Courier New" panose="02070309020205020404" pitchFamily="49" charset="0"/>
                <a:cs typeface="Times" panose="02020603050405020304" pitchFamily="18" charset="0"/>
              </a:rPr>
              <a:t>104</a:t>
            </a:r>
          </a:p>
        </p:txBody>
      </p:sp>
      <p:sp>
        <p:nvSpPr>
          <p:cNvPr id="55304" name="Rectangle 11">
            <a:extLst>
              <a:ext uri="{FF2B5EF4-FFF2-40B4-BE49-F238E27FC236}">
                <a16:creationId xmlns:a16="http://schemas.microsoft.com/office/drawing/2014/main" id="{37DA8397-5ACD-BAF8-F432-D2FE65543411}"/>
              </a:ext>
            </a:extLst>
          </p:cNvPr>
          <p:cNvSpPr>
            <a:spLocks noChangeArrowheads="1"/>
          </p:cNvSpPr>
          <p:nvPr/>
        </p:nvSpPr>
        <p:spPr bwMode="auto">
          <a:xfrm>
            <a:off x="990600" y="2209800"/>
            <a:ext cx="762000" cy="304800"/>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2400">
                <a:solidFill>
                  <a:schemeClr val="tx1"/>
                </a:solidFill>
                <a:latin typeface="Times New Roman" panose="02020603050405020304" pitchFamily="18" charset="0"/>
              </a:defRPr>
            </a:lvl1pPr>
            <a:lvl2pPr marL="742950" indent="-285750">
              <a:spcBef>
                <a:spcPct val="20000"/>
              </a:spcBef>
              <a:buChar char="–"/>
              <a:defRPr sz="24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400">
                <a:solidFill>
                  <a:schemeClr val="tx1"/>
                </a:solidFill>
                <a:latin typeface="Times New Roman" panose="02020603050405020304" pitchFamily="18" charset="0"/>
              </a:defRPr>
            </a:lvl4pPr>
            <a:lvl5pPr marL="2057400" indent="-228600">
              <a:spcBef>
                <a:spcPct val="20000"/>
              </a:spcBef>
              <a:buChar char="»"/>
              <a:defRPr sz="24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4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4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4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400">
                <a:solidFill>
                  <a:schemeClr val="tx1"/>
                </a:solidFill>
                <a:latin typeface="Times New Roman" panose="02020603050405020304" pitchFamily="18" charset="0"/>
              </a:defRPr>
            </a:lvl9pPr>
          </a:lstStyle>
          <a:p>
            <a:pPr algn="r">
              <a:spcBef>
                <a:spcPct val="0"/>
              </a:spcBef>
              <a:buFontTx/>
              <a:buNone/>
            </a:pPr>
            <a:r>
              <a:rPr lang="en-US" altLang="en-US" sz="2000" b="1"/>
              <a:t>101:</a:t>
            </a:r>
          </a:p>
        </p:txBody>
      </p:sp>
      <p:sp>
        <p:nvSpPr>
          <p:cNvPr id="55305" name="Rectangle 12">
            <a:extLst>
              <a:ext uri="{FF2B5EF4-FFF2-40B4-BE49-F238E27FC236}">
                <a16:creationId xmlns:a16="http://schemas.microsoft.com/office/drawing/2014/main" id="{980754C2-E500-1F4B-A492-695441BBEE09}"/>
              </a:ext>
            </a:extLst>
          </p:cNvPr>
          <p:cNvSpPr>
            <a:spLocks noChangeArrowheads="1"/>
          </p:cNvSpPr>
          <p:nvPr/>
        </p:nvSpPr>
        <p:spPr bwMode="auto">
          <a:xfrm>
            <a:off x="990600" y="2574925"/>
            <a:ext cx="762000" cy="304800"/>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2400">
                <a:solidFill>
                  <a:schemeClr val="tx1"/>
                </a:solidFill>
                <a:latin typeface="Times New Roman" panose="02020603050405020304" pitchFamily="18" charset="0"/>
              </a:defRPr>
            </a:lvl1pPr>
            <a:lvl2pPr marL="742950" indent="-285750">
              <a:spcBef>
                <a:spcPct val="20000"/>
              </a:spcBef>
              <a:buChar char="–"/>
              <a:defRPr sz="24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400">
                <a:solidFill>
                  <a:schemeClr val="tx1"/>
                </a:solidFill>
                <a:latin typeface="Times New Roman" panose="02020603050405020304" pitchFamily="18" charset="0"/>
              </a:defRPr>
            </a:lvl4pPr>
            <a:lvl5pPr marL="2057400" indent="-228600">
              <a:spcBef>
                <a:spcPct val="20000"/>
              </a:spcBef>
              <a:buChar char="»"/>
              <a:defRPr sz="24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4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4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4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400">
                <a:solidFill>
                  <a:schemeClr val="tx1"/>
                </a:solidFill>
                <a:latin typeface="Times New Roman" panose="02020603050405020304" pitchFamily="18" charset="0"/>
              </a:defRPr>
            </a:lvl9pPr>
          </a:lstStyle>
          <a:p>
            <a:pPr algn="r">
              <a:spcBef>
                <a:spcPct val="0"/>
              </a:spcBef>
              <a:buFontTx/>
              <a:buNone/>
            </a:pPr>
            <a:r>
              <a:rPr lang="en-US" altLang="en-US" sz="2000" b="1"/>
              <a:t>102:</a:t>
            </a:r>
          </a:p>
        </p:txBody>
      </p:sp>
      <p:sp>
        <p:nvSpPr>
          <p:cNvPr id="55306" name="Rectangle 13">
            <a:extLst>
              <a:ext uri="{FF2B5EF4-FFF2-40B4-BE49-F238E27FC236}">
                <a16:creationId xmlns:a16="http://schemas.microsoft.com/office/drawing/2014/main" id="{2A551A64-1A6F-DEBD-1686-56AA3547D062}"/>
              </a:ext>
            </a:extLst>
          </p:cNvPr>
          <p:cNvSpPr>
            <a:spLocks noChangeArrowheads="1"/>
          </p:cNvSpPr>
          <p:nvPr/>
        </p:nvSpPr>
        <p:spPr bwMode="auto">
          <a:xfrm>
            <a:off x="990600" y="2940050"/>
            <a:ext cx="762000" cy="304800"/>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2400">
                <a:solidFill>
                  <a:schemeClr val="tx1"/>
                </a:solidFill>
                <a:latin typeface="Times New Roman" panose="02020603050405020304" pitchFamily="18" charset="0"/>
              </a:defRPr>
            </a:lvl1pPr>
            <a:lvl2pPr marL="742950" indent="-285750">
              <a:spcBef>
                <a:spcPct val="20000"/>
              </a:spcBef>
              <a:buChar char="–"/>
              <a:defRPr sz="24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400">
                <a:solidFill>
                  <a:schemeClr val="tx1"/>
                </a:solidFill>
                <a:latin typeface="Times New Roman" panose="02020603050405020304" pitchFamily="18" charset="0"/>
              </a:defRPr>
            </a:lvl4pPr>
            <a:lvl5pPr marL="2057400" indent="-228600">
              <a:spcBef>
                <a:spcPct val="20000"/>
              </a:spcBef>
              <a:buChar char="»"/>
              <a:defRPr sz="24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4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4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4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400">
                <a:solidFill>
                  <a:schemeClr val="tx1"/>
                </a:solidFill>
                <a:latin typeface="Times New Roman" panose="02020603050405020304" pitchFamily="18" charset="0"/>
              </a:defRPr>
            </a:lvl9pPr>
          </a:lstStyle>
          <a:p>
            <a:pPr algn="r">
              <a:spcBef>
                <a:spcPct val="0"/>
              </a:spcBef>
              <a:buFontTx/>
              <a:buNone/>
            </a:pPr>
            <a:r>
              <a:rPr lang="en-US" altLang="en-US" sz="2000" b="1"/>
              <a:t>103:</a:t>
            </a:r>
          </a:p>
        </p:txBody>
      </p:sp>
      <p:sp>
        <p:nvSpPr>
          <p:cNvPr id="55307" name="Rectangle 14">
            <a:extLst>
              <a:ext uri="{FF2B5EF4-FFF2-40B4-BE49-F238E27FC236}">
                <a16:creationId xmlns:a16="http://schemas.microsoft.com/office/drawing/2014/main" id="{179490EC-4194-3194-E6EA-D3B14EF03B66}"/>
              </a:ext>
            </a:extLst>
          </p:cNvPr>
          <p:cNvSpPr>
            <a:spLocks noChangeArrowheads="1"/>
          </p:cNvSpPr>
          <p:nvPr/>
        </p:nvSpPr>
        <p:spPr bwMode="auto">
          <a:xfrm>
            <a:off x="990600" y="3306763"/>
            <a:ext cx="762000" cy="304800"/>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2400">
                <a:solidFill>
                  <a:schemeClr val="tx1"/>
                </a:solidFill>
                <a:latin typeface="Times New Roman" panose="02020603050405020304" pitchFamily="18" charset="0"/>
              </a:defRPr>
            </a:lvl1pPr>
            <a:lvl2pPr marL="742950" indent="-285750">
              <a:spcBef>
                <a:spcPct val="20000"/>
              </a:spcBef>
              <a:buChar char="–"/>
              <a:defRPr sz="24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400">
                <a:solidFill>
                  <a:schemeClr val="tx1"/>
                </a:solidFill>
                <a:latin typeface="Times New Roman" panose="02020603050405020304" pitchFamily="18" charset="0"/>
              </a:defRPr>
            </a:lvl4pPr>
            <a:lvl5pPr marL="2057400" indent="-228600">
              <a:spcBef>
                <a:spcPct val="20000"/>
              </a:spcBef>
              <a:buChar char="»"/>
              <a:defRPr sz="24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4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4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4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400">
                <a:solidFill>
                  <a:schemeClr val="tx1"/>
                </a:solidFill>
                <a:latin typeface="Times New Roman" panose="02020603050405020304" pitchFamily="18" charset="0"/>
              </a:defRPr>
            </a:lvl9pPr>
          </a:lstStyle>
          <a:p>
            <a:pPr algn="r">
              <a:spcBef>
                <a:spcPct val="0"/>
              </a:spcBef>
              <a:buFontTx/>
              <a:buNone/>
            </a:pPr>
            <a:r>
              <a:rPr lang="en-US" altLang="en-US" sz="2000" b="1"/>
              <a:t>104:</a:t>
            </a:r>
          </a:p>
        </p:txBody>
      </p:sp>
      <p:sp>
        <p:nvSpPr>
          <p:cNvPr id="55308" name="Rectangle 15">
            <a:extLst>
              <a:ext uri="{FF2B5EF4-FFF2-40B4-BE49-F238E27FC236}">
                <a16:creationId xmlns:a16="http://schemas.microsoft.com/office/drawing/2014/main" id="{4DA06C6A-DD91-7A7C-F9A7-F4F7BB65830F}"/>
              </a:ext>
            </a:extLst>
          </p:cNvPr>
          <p:cNvSpPr>
            <a:spLocks noChangeArrowheads="1"/>
          </p:cNvSpPr>
          <p:nvPr/>
        </p:nvSpPr>
        <p:spPr bwMode="auto">
          <a:xfrm>
            <a:off x="990600" y="3671888"/>
            <a:ext cx="762000" cy="304800"/>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2400">
                <a:solidFill>
                  <a:schemeClr val="tx1"/>
                </a:solidFill>
                <a:latin typeface="Times New Roman" panose="02020603050405020304" pitchFamily="18" charset="0"/>
              </a:defRPr>
            </a:lvl1pPr>
            <a:lvl2pPr marL="742950" indent="-285750">
              <a:spcBef>
                <a:spcPct val="20000"/>
              </a:spcBef>
              <a:buChar char="–"/>
              <a:defRPr sz="24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400">
                <a:solidFill>
                  <a:schemeClr val="tx1"/>
                </a:solidFill>
                <a:latin typeface="Times New Roman" panose="02020603050405020304" pitchFamily="18" charset="0"/>
              </a:defRPr>
            </a:lvl4pPr>
            <a:lvl5pPr marL="2057400" indent="-228600">
              <a:spcBef>
                <a:spcPct val="20000"/>
              </a:spcBef>
              <a:buChar char="»"/>
              <a:defRPr sz="24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4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4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4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400">
                <a:solidFill>
                  <a:schemeClr val="tx1"/>
                </a:solidFill>
                <a:latin typeface="Times New Roman" panose="02020603050405020304" pitchFamily="18" charset="0"/>
              </a:defRPr>
            </a:lvl9pPr>
          </a:lstStyle>
          <a:p>
            <a:pPr algn="r">
              <a:spcBef>
                <a:spcPct val="0"/>
              </a:spcBef>
              <a:buFontTx/>
              <a:buNone/>
            </a:pPr>
            <a:r>
              <a:rPr lang="en-US" altLang="en-US" sz="2000" b="1"/>
              <a:t>105:</a:t>
            </a:r>
          </a:p>
        </p:txBody>
      </p:sp>
      <p:sp>
        <p:nvSpPr>
          <p:cNvPr id="55309" name="Rectangle 16">
            <a:extLst>
              <a:ext uri="{FF2B5EF4-FFF2-40B4-BE49-F238E27FC236}">
                <a16:creationId xmlns:a16="http://schemas.microsoft.com/office/drawing/2014/main" id="{051D61AD-6F6E-8A11-63DD-0653DDD31A0A}"/>
              </a:ext>
            </a:extLst>
          </p:cNvPr>
          <p:cNvSpPr>
            <a:spLocks noChangeArrowheads="1"/>
          </p:cNvSpPr>
          <p:nvPr/>
        </p:nvSpPr>
        <p:spPr bwMode="auto">
          <a:xfrm>
            <a:off x="990600" y="4038600"/>
            <a:ext cx="762000" cy="304800"/>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2400">
                <a:solidFill>
                  <a:schemeClr val="tx1"/>
                </a:solidFill>
                <a:latin typeface="Times New Roman" panose="02020603050405020304" pitchFamily="18" charset="0"/>
              </a:defRPr>
            </a:lvl1pPr>
            <a:lvl2pPr marL="742950" indent="-285750">
              <a:spcBef>
                <a:spcPct val="20000"/>
              </a:spcBef>
              <a:buChar char="–"/>
              <a:defRPr sz="24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400">
                <a:solidFill>
                  <a:schemeClr val="tx1"/>
                </a:solidFill>
                <a:latin typeface="Times New Roman" panose="02020603050405020304" pitchFamily="18" charset="0"/>
              </a:defRPr>
            </a:lvl4pPr>
            <a:lvl5pPr marL="2057400" indent="-228600">
              <a:spcBef>
                <a:spcPct val="20000"/>
              </a:spcBef>
              <a:buChar char="»"/>
              <a:defRPr sz="24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4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4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4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400">
                <a:solidFill>
                  <a:schemeClr val="tx1"/>
                </a:solidFill>
                <a:latin typeface="Times New Roman" panose="02020603050405020304" pitchFamily="18" charset="0"/>
              </a:defRPr>
            </a:lvl9pPr>
          </a:lstStyle>
          <a:p>
            <a:pPr algn="r">
              <a:spcBef>
                <a:spcPct val="0"/>
              </a:spcBef>
              <a:buFontTx/>
              <a:buNone/>
            </a:pPr>
            <a:r>
              <a:rPr lang="en-US" altLang="en-US" sz="2000" b="1"/>
              <a:t>106:</a:t>
            </a:r>
          </a:p>
        </p:txBody>
      </p:sp>
      <p:sp>
        <p:nvSpPr>
          <p:cNvPr id="55310" name="Rectangle 17">
            <a:extLst>
              <a:ext uri="{FF2B5EF4-FFF2-40B4-BE49-F238E27FC236}">
                <a16:creationId xmlns:a16="http://schemas.microsoft.com/office/drawing/2014/main" id="{34578167-77A4-A632-ADAF-146DB2CD80ED}"/>
              </a:ext>
            </a:extLst>
          </p:cNvPr>
          <p:cNvSpPr>
            <a:spLocks noChangeArrowheads="1"/>
          </p:cNvSpPr>
          <p:nvPr/>
        </p:nvSpPr>
        <p:spPr bwMode="auto">
          <a:xfrm>
            <a:off x="990600" y="4403725"/>
            <a:ext cx="762000" cy="304800"/>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2400">
                <a:solidFill>
                  <a:schemeClr val="tx1"/>
                </a:solidFill>
                <a:latin typeface="Times New Roman" panose="02020603050405020304" pitchFamily="18" charset="0"/>
              </a:defRPr>
            </a:lvl1pPr>
            <a:lvl2pPr marL="742950" indent="-285750">
              <a:spcBef>
                <a:spcPct val="20000"/>
              </a:spcBef>
              <a:buChar char="–"/>
              <a:defRPr sz="24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400">
                <a:solidFill>
                  <a:schemeClr val="tx1"/>
                </a:solidFill>
                <a:latin typeface="Times New Roman" panose="02020603050405020304" pitchFamily="18" charset="0"/>
              </a:defRPr>
            </a:lvl4pPr>
            <a:lvl5pPr marL="2057400" indent="-228600">
              <a:spcBef>
                <a:spcPct val="20000"/>
              </a:spcBef>
              <a:buChar char="»"/>
              <a:defRPr sz="24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4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4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4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400">
                <a:solidFill>
                  <a:schemeClr val="tx1"/>
                </a:solidFill>
                <a:latin typeface="Times New Roman" panose="02020603050405020304" pitchFamily="18" charset="0"/>
              </a:defRPr>
            </a:lvl9pPr>
          </a:lstStyle>
          <a:p>
            <a:pPr algn="r">
              <a:spcBef>
                <a:spcPct val="0"/>
              </a:spcBef>
              <a:buFontTx/>
              <a:buNone/>
            </a:pPr>
            <a:r>
              <a:rPr lang="en-US" altLang="en-US" sz="2000" b="1"/>
              <a:t>107:</a:t>
            </a:r>
          </a:p>
        </p:txBody>
      </p:sp>
      <p:sp>
        <p:nvSpPr>
          <p:cNvPr id="55311" name="Rectangle 18">
            <a:extLst>
              <a:ext uri="{FF2B5EF4-FFF2-40B4-BE49-F238E27FC236}">
                <a16:creationId xmlns:a16="http://schemas.microsoft.com/office/drawing/2014/main" id="{B145890B-2E70-4D05-8265-5683F85DDB3E}"/>
              </a:ext>
            </a:extLst>
          </p:cNvPr>
          <p:cNvSpPr>
            <a:spLocks noChangeArrowheads="1"/>
          </p:cNvSpPr>
          <p:nvPr/>
        </p:nvSpPr>
        <p:spPr bwMode="auto">
          <a:xfrm>
            <a:off x="990600" y="4768850"/>
            <a:ext cx="762000" cy="304800"/>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2400">
                <a:solidFill>
                  <a:schemeClr val="tx1"/>
                </a:solidFill>
                <a:latin typeface="Times New Roman" panose="02020603050405020304" pitchFamily="18" charset="0"/>
              </a:defRPr>
            </a:lvl1pPr>
            <a:lvl2pPr marL="742950" indent="-285750">
              <a:spcBef>
                <a:spcPct val="20000"/>
              </a:spcBef>
              <a:buChar char="–"/>
              <a:defRPr sz="24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400">
                <a:solidFill>
                  <a:schemeClr val="tx1"/>
                </a:solidFill>
                <a:latin typeface="Times New Roman" panose="02020603050405020304" pitchFamily="18" charset="0"/>
              </a:defRPr>
            </a:lvl4pPr>
            <a:lvl5pPr marL="2057400" indent="-228600">
              <a:spcBef>
                <a:spcPct val="20000"/>
              </a:spcBef>
              <a:buChar char="»"/>
              <a:defRPr sz="24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4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4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4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400">
                <a:solidFill>
                  <a:schemeClr val="tx1"/>
                </a:solidFill>
                <a:latin typeface="Times New Roman" panose="02020603050405020304" pitchFamily="18" charset="0"/>
              </a:defRPr>
            </a:lvl9pPr>
          </a:lstStyle>
          <a:p>
            <a:pPr algn="r">
              <a:spcBef>
                <a:spcPct val="0"/>
              </a:spcBef>
              <a:buFontTx/>
              <a:buNone/>
            </a:pPr>
            <a:r>
              <a:rPr lang="en-US" altLang="en-US" sz="2000" b="1"/>
              <a:t>108:</a:t>
            </a:r>
          </a:p>
        </p:txBody>
      </p:sp>
      <p:sp>
        <p:nvSpPr>
          <p:cNvPr id="55312" name="Rectangle 19">
            <a:extLst>
              <a:ext uri="{FF2B5EF4-FFF2-40B4-BE49-F238E27FC236}">
                <a16:creationId xmlns:a16="http://schemas.microsoft.com/office/drawing/2014/main" id="{766986B9-3D64-7E9D-E2EC-31DDCA44697D}"/>
              </a:ext>
            </a:extLst>
          </p:cNvPr>
          <p:cNvSpPr>
            <a:spLocks noChangeArrowheads="1"/>
          </p:cNvSpPr>
          <p:nvPr/>
        </p:nvSpPr>
        <p:spPr bwMode="auto">
          <a:xfrm>
            <a:off x="990600" y="5135563"/>
            <a:ext cx="762000" cy="304800"/>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2400">
                <a:solidFill>
                  <a:schemeClr val="tx1"/>
                </a:solidFill>
                <a:latin typeface="Times New Roman" panose="02020603050405020304" pitchFamily="18" charset="0"/>
              </a:defRPr>
            </a:lvl1pPr>
            <a:lvl2pPr marL="742950" indent="-285750">
              <a:spcBef>
                <a:spcPct val="20000"/>
              </a:spcBef>
              <a:buChar char="–"/>
              <a:defRPr sz="24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400">
                <a:solidFill>
                  <a:schemeClr val="tx1"/>
                </a:solidFill>
                <a:latin typeface="Times New Roman" panose="02020603050405020304" pitchFamily="18" charset="0"/>
              </a:defRPr>
            </a:lvl4pPr>
            <a:lvl5pPr marL="2057400" indent="-228600">
              <a:spcBef>
                <a:spcPct val="20000"/>
              </a:spcBef>
              <a:buChar char="»"/>
              <a:defRPr sz="24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4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4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4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400">
                <a:solidFill>
                  <a:schemeClr val="tx1"/>
                </a:solidFill>
                <a:latin typeface="Times New Roman" panose="02020603050405020304" pitchFamily="18" charset="0"/>
              </a:defRPr>
            </a:lvl9pPr>
          </a:lstStyle>
          <a:p>
            <a:pPr algn="r">
              <a:spcBef>
                <a:spcPct val="0"/>
              </a:spcBef>
              <a:buFontTx/>
              <a:buNone/>
            </a:pPr>
            <a:r>
              <a:rPr lang="en-US" altLang="en-US" sz="2000" b="1"/>
              <a:t>109:</a:t>
            </a:r>
          </a:p>
        </p:txBody>
      </p:sp>
      <p:sp>
        <p:nvSpPr>
          <p:cNvPr id="55313" name="Rectangle 20">
            <a:extLst>
              <a:ext uri="{FF2B5EF4-FFF2-40B4-BE49-F238E27FC236}">
                <a16:creationId xmlns:a16="http://schemas.microsoft.com/office/drawing/2014/main" id="{3406C8A0-EAC7-ABDD-3101-11E8CB6D8011}"/>
              </a:ext>
            </a:extLst>
          </p:cNvPr>
          <p:cNvSpPr>
            <a:spLocks noChangeArrowheads="1"/>
          </p:cNvSpPr>
          <p:nvPr/>
        </p:nvSpPr>
        <p:spPr bwMode="auto">
          <a:xfrm>
            <a:off x="990600" y="5500688"/>
            <a:ext cx="762000" cy="304800"/>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2400">
                <a:solidFill>
                  <a:schemeClr val="tx1"/>
                </a:solidFill>
                <a:latin typeface="Times New Roman" panose="02020603050405020304" pitchFamily="18" charset="0"/>
              </a:defRPr>
            </a:lvl1pPr>
            <a:lvl2pPr marL="742950" indent="-285750">
              <a:spcBef>
                <a:spcPct val="20000"/>
              </a:spcBef>
              <a:buChar char="–"/>
              <a:defRPr sz="24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400">
                <a:solidFill>
                  <a:schemeClr val="tx1"/>
                </a:solidFill>
                <a:latin typeface="Times New Roman" panose="02020603050405020304" pitchFamily="18" charset="0"/>
              </a:defRPr>
            </a:lvl4pPr>
            <a:lvl5pPr marL="2057400" indent="-228600">
              <a:spcBef>
                <a:spcPct val="20000"/>
              </a:spcBef>
              <a:buChar char="»"/>
              <a:defRPr sz="24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4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4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4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400">
                <a:solidFill>
                  <a:schemeClr val="tx1"/>
                </a:solidFill>
                <a:latin typeface="Times New Roman" panose="02020603050405020304" pitchFamily="18" charset="0"/>
              </a:defRPr>
            </a:lvl9pPr>
          </a:lstStyle>
          <a:p>
            <a:pPr algn="r">
              <a:spcBef>
                <a:spcPct val="0"/>
              </a:spcBef>
              <a:buFontTx/>
              <a:buNone/>
            </a:pPr>
            <a:r>
              <a:rPr lang="en-US" altLang="en-US" sz="2000" b="1"/>
              <a:t>110:</a:t>
            </a:r>
          </a:p>
        </p:txBody>
      </p:sp>
      <p:sp>
        <p:nvSpPr>
          <p:cNvPr id="55314" name="Rectangle 21">
            <a:extLst>
              <a:ext uri="{FF2B5EF4-FFF2-40B4-BE49-F238E27FC236}">
                <a16:creationId xmlns:a16="http://schemas.microsoft.com/office/drawing/2014/main" id="{8E044756-C0B6-3068-0B69-694B1A13AF87}"/>
              </a:ext>
            </a:extLst>
          </p:cNvPr>
          <p:cNvSpPr>
            <a:spLocks noChangeArrowheads="1"/>
          </p:cNvSpPr>
          <p:nvPr/>
        </p:nvSpPr>
        <p:spPr bwMode="auto">
          <a:xfrm>
            <a:off x="990600" y="5867400"/>
            <a:ext cx="762000" cy="304800"/>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2400">
                <a:solidFill>
                  <a:schemeClr val="tx1"/>
                </a:solidFill>
                <a:latin typeface="Times New Roman" panose="02020603050405020304" pitchFamily="18" charset="0"/>
              </a:defRPr>
            </a:lvl1pPr>
            <a:lvl2pPr marL="742950" indent="-285750">
              <a:spcBef>
                <a:spcPct val="20000"/>
              </a:spcBef>
              <a:buChar char="–"/>
              <a:defRPr sz="24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400">
                <a:solidFill>
                  <a:schemeClr val="tx1"/>
                </a:solidFill>
                <a:latin typeface="Times New Roman" panose="02020603050405020304" pitchFamily="18" charset="0"/>
              </a:defRPr>
            </a:lvl4pPr>
            <a:lvl5pPr marL="2057400" indent="-228600">
              <a:spcBef>
                <a:spcPct val="20000"/>
              </a:spcBef>
              <a:buChar char="»"/>
              <a:defRPr sz="24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4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4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4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400">
                <a:solidFill>
                  <a:schemeClr val="tx1"/>
                </a:solidFill>
                <a:latin typeface="Times New Roman" panose="02020603050405020304" pitchFamily="18" charset="0"/>
              </a:defRPr>
            </a:lvl9pPr>
          </a:lstStyle>
          <a:p>
            <a:pPr algn="r">
              <a:spcBef>
                <a:spcPct val="0"/>
              </a:spcBef>
              <a:buFontTx/>
              <a:buNone/>
            </a:pPr>
            <a:r>
              <a:rPr lang="en-US" altLang="en-US" sz="2000" b="1"/>
              <a:t>111:</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2">
            <a:extLst>
              <a:ext uri="{FF2B5EF4-FFF2-40B4-BE49-F238E27FC236}">
                <a16:creationId xmlns:a16="http://schemas.microsoft.com/office/drawing/2014/main" id="{4F002982-7CCD-4E46-C9AB-D1E59AB85CBF}"/>
              </a:ext>
            </a:extLst>
          </p:cNvPr>
          <p:cNvSpPr>
            <a:spLocks noGrp="1" noChangeArrowheads="1"/>
          </p:cNvSpPr>
          <p:nvPr>
            <p:ph type="title"/>
          </p:nvPr>
        </p:nvSpPr>
        <p:spPr/>
        <p:txBody>
          <a:bodyPr/>
          <a:lstStyle/>
          <a:p>
            <a:r>
              <a:rPr lang="en-US" altLang="en-US">
                <a:cs typeface="Times" panose="02020603050405020304" pitchFamily="18" charset="0"/>
              </a:rPr>
              <a:t>A Machine Language Program </a:t>
            </a:r>
            <a:r>
              <a:rPr lang="en-US" altLang="en-US">
                <a:latin typeface="Helvetica" panose="020B0604020202020204" pitchFamily="34" charset="0"/>
                <a:cs typeface="Times" panose="02020603050405020304" pitchFamily="18" charset="0"/>
              </a:rPr>
              <a:t>–</a:t>
            </a:r>
            <a:r>
              <a:rPr lang="en-US" altLang="en-US">
                <a:cs typeface="Times" panose="02020603050405020304" pitchFamily="18" charset="0"/>
              </a:rPr>
              <a:t> 2</a:t>
            </a:r>
          </a:p>
        </p:txBody>
      </p:sp>
      <p:sp>
        <p:nvSpPr>
          <p:cNvPr id="57347" name="Rectangle 3">
            <a:extLst>
              <a:ext uri="{FF2B5EF4-FFF2-40B4-BE49-F238E27FC236}">
                <a16:creationId xmlns:a16="http://schemas.microsoft.com/office/drawing/2014/main" id="{09C16106-30F8-5E83-9798-FBB9BC3F8387}"/>
              </a:ext>
            </a:extLst>
          </p:cNvPr>
          <p:cNvSpPr>
            <a:spLocks noGrp="1" noChangeArrowheads="1"/>
          </p:cNvSpPr>
          <p:nvPr>
            <p:ph type="body" idx="4294967295"/>
          </p:nvPr>
        </p:nvSpPr>
        <p:spPr>
          <a:xfrm>
            <a:off x="508000" y="1371600"/>
            <a:ext cx="7620000" cy="4902200"/>
          </a:xfrm>
          <a:extLst>
            <a:ext uri="{909E8E84-426E-40DD-AFC4-6F175D3DCCD1}">
              <a14:hiddenFill xmlns:a14="http://schemas.microsoft.com/office/drawing/2010/main">
                <a:solidFill>
                  <a:schemeClr val="bg2"/>
                </a:solidFill>
              </a14:hiddenFill>
            </a:ext>
          </a:extLst>
        </p:spPr>
        <p:txBody>
          <a:bodyPr/>
          <a:lstStyle/>
          <a:p>
            <a:pPr>
              <a:buFontTx/>
              <a:buNone/>
              <a:tabLst>
                <a:tab pos="685800" algn="l"/>
                <a:tab pos="1714500" algn="l"/>
                <a:tab pos="2463800" algn="l"/>
                <a:tab pos="3492500" algn="l"/>
              </a:tabLst>
            </a:pPr>
            <a:r>
              <a:rPr lang="en-US" altLang="en-US">
                <a:latin typeface="Courier New" panose="02070309020205020404" pitchFamily="49" charset="0"/>
                <a:cs typeface="Times" panose="02020603050405020304" pitchFamily="18" charset="0"/>
              </a:rPr>
              <a:t>	101:	0			</a:t>
            </a:r>
            <a:br>
              <a:rPr lang="en-US" altLang="en-US">
                <a:latin typeface="Courier New" panose="02070309020205020404" pitchFamily="49" charset="0"/>
                <a:cs typeface="Times" panose="02020603050405020304" pitchFamily="18" charset="0"/>
              </a:rPr>
            </a:br>
            <a:r>
              <a:rPr lang="en-US" altLang="en-US">
                <a:latin typeface="Courier New" panose="02070309020205020404" pitchFamily="49" charset="0"/>
                <a:cs typeface="Times" panose="02020603050405020304" pitchFamily="18" charset="0"/>
              </a:rPr>
              <a:t>102:	1			</a:t>
            </a:r>
            <a:br>
              <a:rPr lang="en-US" altLang="en-US">
                <a:latin typeface="Courier New" panose="02070309020205020404" pitchFamily="49" charset="0"/>
                <a:cs typeface="Times" panose="02020603050405020304" pitchFamily="18" charset="0"/>
              </a:rPr>
            </a:br>
            <a:r>
              <a:rPr lang="en-US" altLang="en-US">
                <a:latin typeface="Courier New" panose="02070309020205020404" pitchFamily="49" charset="0"/>
                <a:cs typeface="Times" panose="02020603050405020304" pitchFamily="18" charset="0"/>
              </a:rPr>
              <a:t>103:	10			</a:t>
            </a:r>
            <a:br>
              <a:rPr lang="en-US" altLang="en-US">
                <a:latin typeface="Courier New" panose="02070309020205020404" pitchFamily="49" charset="0"/>
                <a:cs typeface="Times" panose="02020603050405020304" pitchFamily="18" charset="0"/>
              </a:rPr>
            </a:br>
            <a:br>
              <a:rPr lang="en-US" altLang="en-US">
                <a:latin typeface="Courier New" panose="02070309020205020404" pitchFamily="49" charset="0"/>
                <a:cs typeface="Times" panose="02020603050405020304" pitchFamily="18" charset="0"/>
              </a:rPr>
            </a:br>
            <a:r>
              <a:rPr lang="en-US" altLang="en-US">
                <a:latin typeface="Courier New" panose="02070309020205020404" pitchFamily="49" charset="0"/>
                <a:cs typeface="Times" panose="02020603050405020304" pitchFamily="18" charset="0"/>
              </a:rPr>
              <a:t>104:	10101	LOAD 101	</a:t>
            </a:r>
            <a:br>
              <a:rPr lang="en-US" altLang="en-US">
                <a:latin typeface="Courier New" panose="02070309020205020404" pitchFamily="49" charset="0"/>
                <a:cs typeface="Times" panose="02020603050405020304" pitchFamily="18" charset="0"/>
              </a:rPr>
            </a:br>
            <a:r>
              <a:rPr lang="en-US" altLang="en-US">
                <a:latin typeface="Courier New" panose="02070309020205020404" pitchFamily="49" charset="0"/>
                <a:cs typeface="Times" panose="02020603050405020304" pitchFamily="18" charset="0"/>
              </a:rPr>
              <a:t>105:	20103	ADD 103</a:t>
            </a:r>
            <a:br>
              <a:rPr lang="en-US" altLang="en-US">
                <a:latin typeface="Courier New" panose="02070309020205020404" pitchFamily="49" charset="0"/>
                <a:cs typeface="Times" panose="02020603050405020304" pitchFamily="18" charset="0"/>
              </a:rPr>
            </a:br>
            <a:r>
              <a:rPr lang="en-US" altLang="en-US">
                <a:latin typeface="Courier New" panose="02070309020205020404" pitchFamily="49" charset="0"/>
                <a:cs typeface="Times" panose="02020603050405020304" pitchFamily="18" charset="0"/>
              </a:rPr>
              <a:t>106:	30101	STORE 101</a:t>
            </a:r>
            <a:br>
              <a:rPr lang="en-US" altLang="en-US">
                <a:latin typeface="Courier New" panose="02070309020205020404" pitchFamily="49" charset="0"/>
                <a:cs typeface="Times" panose="02020603050405020304" pitchFamily="18" charset="0"/>
              </a:rPr>
            </a:br>
            <a:br>
              <a:rPr lang="en-US" altLang="en-US">
                <a:latin typeface="Courier New" panose="02070309020205020404" pitchFamily="49" charset="0"/>
                <a:cs typeface="Times" panose="02020603050405020304" pitchFamily="18" charset="0"/>
              </a:rPr>
            </a:br>
            <a:r>
              <a:rPr lang="en-US" altLang="en-US">
                <a:latin typeface="Courier New" panose="02070309020205020404" pitchFamily="49" charset="0"/>
                <a:cs typeface="Times" panose="02020603050405020304" pitchFamily="18" charset="0"/>
              </a:rPr>
              <a:t>107:	10103 	LOAD 103	</a:t>
            </a:r>
            <a:br>
              <a:rPr lang="en-US" altLang="en-US">
                <a:latin typeface="Courier New" panose="02070309020205020404" pitchFamily="49" charset="0"/>
                <a:cs typeface="Times" panose="02020603050405020304" pitchFamily="18" charset="0"/>
              </a:rPr>
            </a:br>
            <a:r>
              <a:rPr lang="en-US" altLang="en-US">
                <a:latin typeface="Courier New" panose="02070309020205020404" pitchFamily="49" charset="0"/>
                <a:cs typeface="Times" panose="02020603050405020304" pitchFamily="18" charset="0"/>
              </a:rPr>
              <a:t>108:	40102	SUB 102</a:t>
            </a:r>
            <a:br>
              <a:rPr lang="en-US" altLang="en-US">
                <a:latin typeface="Courier New" panose="02070309020205020404" pitchFamily="49" charset="0"/>
                <a:cs typeface="Times" panose="02020603050405020304" pitchFamily="18" charset="0"/>
              </a:rPr>
            </a:br>
            <a:r>
              <a:rPr lang="en-US" altLang="en-US">
                <a:latin typeface="Courier New" panose="02070309020205020404" pitchFamily="49" charset="0"/>
                <a:cs typeface="Times" panose="02020603050405020304" pitchFamily="18" charset="0"/>
              </a:rPr>
              <a:t>109:	30103	STORE 103</a:t>
            </a:r>
            <a:br>
              <a:rPr lang="en-US" altLang="en-US">
                <a:latin typeface="Courier New" panose="02070309020205020404" pitchFamily="49" charset="0"/>
                <a:cs typeface="Times" panose="02020603050405020304" pitchFamily="18" charset="0"/>
              </a:rPr>
            </a:br>
            <a:br>
              <a:rPr lang="en-US" altLang="en-US">
                <a:latin typeface="Courier New" panose="02070309020205020404" pitchFamily="49" charset="0"/>
                <a:cs typeface="Times" panose="02020603050405020304" pitchFamily="18" charset="0"/>
              </a:rPr>
            </a:br>
            <a:r>
              <a:rPr lang="en-US" altLang="en-US">
                <a:latin typeface="Courier New" panose="02070309020205020404" pitchFamily="49" charset="0"/>
                <a:cs typeface="Times" panose="02020603050405020304" pitchFamily="18" charset="0"/>
              </a:rPr>
              <a:t>110:	90104	BGT 104</a:t>
            </a:r>
            <a:br>
              <a:rPr lang="en-US" altLang="en-US">
                <a:latin typeface="Courier New" panose="02070309020205020404" pitchFamily="49" charset="0"/>
                <a:cs typeface="Times" panose="02020603050405020304" pitchFamily="18" charset="0"/>
              </a:rPr>
            </a:br>
            <a:r>
              <a:rPr lang="en-US" altLang="en-US">
                <a:latin typeface="Courier New" panose="02070309020205020404" pitchFamily="49" charset="0"/>
                <a:cs typeface="Times" panose="02020603050405020304" pitchFamily="18" charset="0"/>
              </a:rPr>
              <a:t>111:	00000  	HALT</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2">
            <a:extLst>
              <a:ext uri="{FF2B5EF4-FFF2-40B4-BE49-F238E27FC236}">
                <a16:creationId xmlns:a16="http://schemas.microsoft.com/office/drawing/2014/main" id="{4920C2D1-645F-EEC1-25B9-DB778ACEAB52}"/>
              </a:ext>
            </a:extLst>
          </p:cNvPr>
          <p:cNvSpPr>
            <a:spLocks noGrp="1" noChangeArrowheads="1"/>
          </p:cNvSpPr>
          <p:nvPr>
            <p:ph type="title"/>
          </p:nvPr>
        </p:nvSpPr>
        <p:spPr/>
        <p:txBody>
          <a:bodyPr/>
          <a:lstStyle/>
          <a:p>
            <a:r>
              <a:rPr lang="en-US" altLang="en-US">
                <a:cs typeface="Times" panose="02020603050405020304" pitchFamily="18" charset="0"/>
              </a:rPr>
              <a:t>A Machine Language Program </a:t>
            </a:r>
            <a:r>
              <a:rPr lang="en-US" altLang="en-US">
                <a:latin typeface="Helvetica" panose="020B0604020202020204" pitchFamily="34" charset="0"/>
                <a:cs typeface="Times" panose="02020603050405020304" pitchFamily="18" charset="0"/>
              </a:rPr>
              <a:t>–</a:t>
            </a:r>
            <a:r>
              <a:rPr lang="en-US" altLang="en-US">
                <a:cs typeface="Times" panose="02020603050405020304" pitchFamily="18" charset="0"/>
              </a:rPr>
              <a:t> 3</a:t>
            </a:r>
          </a:p>
        </p:txBody>
      </p:sp>
      <p:sp>
        <p:nvSpPr>
          <p:cNvPr id="59395" name="Rectangle 3">
            <a:extLst>
              <a:ext uri="{FF2B5EF4-FFF2-40B4-BE49-F238E27FC236}">
                <a16:creationId xmlns:a16="http://schemas.microsoft.com/office/drawing/2014/main" id="{B0B9DB41-4BD1-0085-FDAC-F42902059753}"/>
              </a:ext>
            </a:extLst>
          </p:cNvPr>
          <p:cNvSpPr>
            <a:spLocks noGrp="1" noChangeArrowheads="1"/>
          </p:cNvSpPr>
          <p:nvPr>
            <p:ph type="body" idx="4294967295"/>
          </p:nvPr>
        </p:nvSpPr>
        <p:spPr>
          <a:xfrm>
            <a:off x="228600" y="914400"/>
            <a:ext cx="8686800" cy="5638800"/>
          </a:xfrm>
          <a:extLst>
            <a:ext uri="{909E8E84-426E-40DD-AFC4-6F175D3DCCD1}">
              <a14:hiddenFill xmlns:a14="http://schemas.microsoft.com/office/drawing/2010/main">
                <a:solidFill>
                  <a:schemeClr val="bg2"/>
                </a:solidFill>
              </a14:hiddenFill>
            </a:ext>
          </a:extLst>
        </p:spPr>
        <p:txBody>
          <a:bodyPr/>
          <a:lstStyle/>
          <a:p>
            <a:pPr>
              <a:buFontTx/>
              <a:buNone/>
              <a:tabLst>
                <a:tab pos="685800" algn="l"/>
                <a:tab pos="1371600" algn="l"/>
                <a:tab pos="2463800" algn="l"/>
                <a:tab pos="2973388" algn="l"/>
                <a:tab pos="4170363" algn="l"/>
              </a:tabLst>
            </a:pPr>
            <a:br>
              <a:rPr lang="en-US" altLang="en-US" sz="2000">
                <a:latin typeface="Courier New" panose="02070309020205020404" pitchFamily="49" charset="0"/>
                <a:cs typeface="Times" panose="02020603050405020304" pitchFamily="18" charset="0"/>
              </a:rPr>
            </a:br>
            <a:r>
              <a:rPr lang="en-US" altLang="en-US" sz="2000">
                <a:latin typeface="Courier New" panose="02070309020205020404" pitchFamily="49" charset="0"/>
                <a:cs typeface="Times" panose="02020603050405020304" pitchFamily="18" charset="0"/>
              </a:rPr>
              <a:t>101:	0			total</a:t>
            </a:r>
            <a:br>
              <a:rPr lang="en-US" altLang="en-US" sz="2000">
                <a:latin typeface="Courier New" panose="02070309020205020404" pitchFamily="49" charset="0"/>
                <a:cs typeface="Times" panose="02020603050405020304" pitchFamily="18" charset="0"/>
              </a:rPr>
            </a:br>
            <a:r>
              <a:rPr lang="en-US" altLang="en-US" sz="2000">
                <a:latin typeface="Courier New" panose="02070309020205020404" pitchFamily="49" charset="0"/>
                <a:cs typeface="Times" panose="02020603050405020304" pitchFamily="18" charset="0"/>
              </a:rPr>
              <a:t>102:	1			one</a:t>
            </a:r>
            <a:br>
              <a:rPr lang="en-US" altLang="en-US" sz="2000">
                <a:latin typeface="Courier New" panose="02070309020205020404" pitchFamily="49" charset="0"/>
                <a:cs typeface="Times" panose="02020603050405020304" pitchFamily="18" charset="0"/>
              </a:rPr>
            </a:br>
            <a:r>
              <a:rPr lang="en-US" altLang="en-US" sz="2000">
                <a:latin typeface="Courier New" panose="02070309020205020404" pitchFamily="49" charset="0"/>
                <a:cs typeface="Times" panose="02020603050405020304" pitchFamily="18" charset="0"/>
              </a:rPr>
              <a:t>103:	10			counter</a:t>
            </a:r>
            <a:br>
              <a:rPr lang="en-US" altLang="en-US" sz="2000">
                <a:latin typeface="Courier New" panose="02070309020205020404" pitchFamily="49" charset="0"/>
                <a:cs typeface="Times" panose="02020603050405020304" pitchFamily="18" charset="0"/>
              </a:rPr>
            </a:br>
            <a:br>
              <a:rPr lang="en-US" altLang="en-US" sz="2000">
                <a:latin typeface="Courier New" panose="02070309020205020404" pitchFamily="49" charset="0"/>
                <a:cs typeface="Times" panose="02020603050405020304" pitchFamily="18" charset="0"/>
              </a:rPr>
            </a:br>
            <a:r>
              <a:rPr lang="en-US" altLang="en-US" sz="2000">
                <a:latin typeface="Courier New" panose="02070309020205020404" pitchFamily="49" charset="0"/>
                <a:cs typeface="Times" panose="02020603050405020304" pitchFamily="18" charset="0"/>
              </a:rPr>
              <a:t>104:	10101	LOAD 101	A. add counter to total </a:t>
            </a:r>
            <a:br>
              <a:rPr lang="en-US" altLang="en-US" sz="2000">
                <a:latin typeface="Courier New" panose="02070309020205020404" pitchFamily="49" charset="0"/>
                <a:cs typeface="Times" panose="02020603050405020304" pitchFamily="18" charset="0"/>
              </a:rPr>
            </a:br>
            <a:r>
              <a:rPr lang="en-US" altLang="en-US" sz="2000">
                <a:latin typeface="Courier New" panose="02070309020205020404" pitchFamily="49" charset="0"/>
                <a:cs typeface="Times" panose="02020603050405020304" pitchFamily="18" charset="0"/>
              </a:rPr>
              <a:t>105:	20103	ADD 103</a:t>
            </a:r>
            <a:br>
              <a:rPr lang="en-US" altLang="en-US" sz="2000">
                <a:latin typeface="Courier New" panose="02070309020205020404" pitchFamily="49" charset="0"/>
                <a:cs typeface="Times" panose="02020603050405020304" pitchFamily="18" charset="0"/>
              </a:rPr>
            </a:br>
            <a:r>
              <a:rPr lang="en-US" altLang="en-US" sz="2000">
                <a:latin typeface="Courier New" panose="02070309020205020404" pitchFamily="49" charset="0"/>
                <a:cs typeface="Times" panose="02020603050405020304" pitchFamily="18" charset="0"/>
              </a:rPr>
              <a:t>106:	30101	STORE 101</a:t>
            </a:r>
            <a:br>
              <a:rPr lang="en-US" altLang="en-US" sz="2000">
                <a:latin typeface="Courier New" panose="02070309020205020404" pitchFamily="49" charset="0"/>
                <a:cs typeface="Times" panose="02020603050405020304" pitchFamily="18" charset="0"/>
              </a:rPr>
            </a:br>
            <a:br>
              <a:rPr lang="en-US" altLang="en-US" sz="2000">
                <a:latin typeface="Courier New" panose="02070309020205020404" pitchFamily="49" charset="0"/>
                <a:cs typeface="Times" panose="02020603050405020304" pitchFamily="18" charset="0"/>
              </a:rPr>
            </a:br>
            <a:r>
              <a:rPr lang="en-US" altLang="en-US" sz="2000">
                <a:latin typeface="Courier New" panose="02070309020205020404" pitchFamily="49" charset="0"/>
                <a:cs typeface="Times" panose="02020603050405020304" pitchFamily="18" charset="0"/>
              </a:rPr>
              <a:t>107:	10103 	LOAD 103	subtract one from counter </a:t>
            </a:r>
            <a:br>
              <a:rPr lang="en-US" altLang="en-US" sz="2000">
                <a:latin typeface="Courier New" panose="02070309020205020404" pitchFamily="49" charset="0"/>
                <a:cs typeface="Times" panose="02020603050405020304" pitchFamily="18" charset="0"/>
              </a:rPr>
            </a:br>
            <a:r>
              <a:rPr lang="en-US" altLang="en-US" sz="2000">
                <a:latin typeface="Courier New" panose="02070309020205020404" pitchFamily="49" charset="0"/>
                <a:cs typeface="Times" panose="02020603050405020304" pitchFamily="18" charset="0"/>
              </a:rPr>
              <a:t>108:	40102	SUB 102</a:t>
            </a:r>
            <a:br>
              <a:rPr lang="en-US" altLang="en-US" sz="2000">
                <a:latin typeface="Courier New" panose="02070309020205020404" pitchFamily="49" charset="0"/>
                <a:cs typeface="Times" panose="02020603050405020304" pitchFamily="18" charset="0"/>
              </a:rPr>
            </a:br>
            <a:r>
              <a:rPr lang="en-US" altLang="en-US" sz="2000">
                <a:latin typeface="Courier New" panose="02070309020205020404" pitchFamily="49" charset="0"/>
                <a:cs typeface="Times" panose="02020603050405020304" pitchFamily="18" charset="0"/>
              </a:rPr>
              <a:t>109:	30103	STORE 103</a:t>
            </a:r>
            <a:br>
              <a:rPr lang="en-US" altLang="en-US" sz="2000">
                <a:latin typeface="Courier New" panose="02070309020205020404" pitchFamily="49" charset="0"/>
                <a:cs typeface="Times" panose="02020603050405020304" pitchFamily="18" charset="0"/>
              </a:rPr>
            </a:br>
            <a:br>
              <a:rPr lang="en-US" altLang="en-US" sz="2000">
                <a:latin typeface="Courier New" panose="02070309020205020404" pitchFamily="49" charset="0"/>
                <a:cs typeface="Times" panose="02020603050405020304" pitchFamily="18" charset="0"/>
              </a:rPr>
            </a:br>
            <a:r>
              <a:rPr lang="en-US" altLang="en-US" sz="2000">
                <a:latin typeface="Courier New" panose="02070309020205020404" pitchFamily="49" charset="0"/>
                <a:cs typeface="Times" panose="02020603050405020304" pitchFamily="18" charset="0"/>
              </a:rPr>
              <a:t>110:	90104	BGT 104  	if counter is greater than</a:t>
            </a:r>
          </a:p>
          <a:p>
            <a:pPr>
              <a:buFontTx/>
              <a:buNone/>
              <a:tabLst>
                <a:tab pos="685800" algn="l"/>
                <a:tab pos="1371600" algn="l"/>
                <a:tab pos="2463800" algn="l"/>
                <a:tab pos="2973388" algn="l"/>
                <a:tab pos="4170363" algn="l"/>
              </a:tabLst>
            </a:pPr>
            <a:r>
              <a:rPr lang="en-US" altLang="en-US" sz="2000">
                <a:latin typeface="Courier New" panose="02070309020205020404" pitchFamily="49" charset="0"/>
                <a:cs typeface="Times" panose="02020603050405020304" pitchFamily="18" charset="0"/>
              </a:rPr>
              <a:t>						 0 go to A</a:t>
            </a:r>
            <a:br>
              <a:rPr lang="en-US" altLang="en-US" sz="2000">
                <a:latin typeface="Courier New" panose="02070309020205020404" pitchFamily="49" charset="0"/>
                <a:cs typeface="Times" panose="02020603050405020304" pitchFamily="18" charset="0"/>
              </a:rPr>
            </a:br>
            <a:r>
              <a:rPr lang="en-US" altLang="en-US" sz="2000">
                <a:latin typeface="Courier New" panose="02070309020205020404" pitchFamily="49" charset="0"/>
                <a:cs typeface="Times" panose="02020603050405020304" pitchFamily="18" charset="0"/>
              </a:rPr>
              <a:t>111:	00000  HALT	stop</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a:extLst>
              <a:ext uri="{FF2B5EF4-FFF2-40B4-BE49-F238E27FC236}">
                <a16:creationId xmlns:a16="http://schemas.microsoft.com/office/drawing/2014/main" id="{6F74FAE5-7CA5-2FC0-F60F-0268943F31BC}"/>
              </a:ext>
            </a:extLst>
          </p:cNvPr>
          <p:cNvSpPr>
            <a:spLocks noGrp="1" noChangeArrowheads="1"/>
          </p:cNvSpPr>
          <p:nvPr>
            <p:ph type="title"/>
          </p:nvPr>
        </p:nvSpPr>
        <p:spPr/>
        <p:txBody>
          <a:bodyPr/>
          <a:lstStyle/>
          <a:p>
            <a:r>
              <a:rPr lang="en-US" altLang="en-US">
                <a:cs typeface="Times" panose="02020603050405020304" pitchFamily="18" charset="0"/>
              </a:rPr>
              <a:t>What is a Program?</a:t>
            </a:r>
          </a:p>
        </p:txBody>
      </p:sp>
      <p:sp>
        <p:nvSpPr>
          <p:cNvPr id="7171" name="Rectangle 3">
            <a:extLst>
              <a:ext uri="{FF2B5EF4-FFF2-40B4-BE49-F238E27FC236}">
                <a16:creationId xmlns:a16="http://schemas.microsoft.com/office/drawing/2014/main" id="{42557E46-035B-8CE9-5EBF-808FAE327836}"/>
              </a:ext>
            </a:extLst>
          </p:cNvPr>
          <p:cNvSpPr>
            <a:spLocks noGrp="1" noChangeArrowheads="1"/>
          </p:cNvSpPr>
          <p:nvPr>
            <p:ph type="body" idx="1"/>
          </p:nvPr>
        </p:nvSpPr>
        <p:spPr>
          <a:xfrm>
            <a:off x="279400" y="1155700"/>
            <a:ext cx="8509000" cy="4114800"/>
          </a:xfrm>
          <a:noFill/>
        </p:spPr>
        <p:txBody>
          <a:bodyPr/>
          <a:lstStyle/>
          <a:p>
            <a:r>
              <a:rPr lang="en-US" altLang="en-US"/>
              <a:t>A </a:t>
            </a:r>
            <a:r>
              <a:rPr lang="en-US" altLang="en-US" b="1"/>
              <a:t>program</a:t>
            </a:r>
            <a:r>
              <a:rPr lang="en-US" altLang="en-US"/>
              <a:t> is</a:t>
            </a:r>
          </a:p>
          <a:p>
            <a:pPr lvl="1">
              <a:lnSpc>
                <a:spcPct val="120000"/>
              </a:lnSpc>
            </a:pPr>
            <a:r>
              <a:rPr lang="en-US" altLang="en-US"/>
              <a:t>A set of instructions describing the steps of a task (a </a:t>
            </a:r>
            <a:r>
              <a:rPr lang="en-US" altLang="en-US" b="1"/>
              <a:t>procedural</a:t>
            </a:r>
            <a:r>
              <a:rPr lang="en-US" altLang="en-US"/>
              <a:t> program)</a:t>
            </a:r>
          </a:p>
          <a:p>
            <a:pPr lvl="1">
              <a:lnSpc>
                <a:spcPct val="120000"/>
              </a:lnSpc>
            </a:pPr>
            <a:r>
              <a:rPr lang="en-US" altLang="en-US"/>
              <a:t>A description of the desired result of a task (a </a:t>
            </a:r>
            <a:r>
              <a:rPr lang="en-US" altLang="en-US" b="1"/>
              <a:t>non-procedural</a:t>
            </a:r>
            <a:r>
              <a:rPr lang="en-US" altLang="en-US"/>
              <a:t> program)</a:t>
            </a:r>
          </a:p>
          <a:p>
            <a:pPr lvl="1"/>
            <a:endParaRPr lang="en-US" altLang="en-US"/>
          </a:p>
          <a:p>
            <a:r>
              <a:rPr lang="en-US" altLang="en-US"/>
              <a:t>And so, </a:t>
            </a:r>
            <a:r>
              <a:rPr lang="en-US" altLang="en-US" b="1"/>
              <a:t>programming</a:t>
            </a:r>
            <a:r>
              <a:rPr lang="en-US" altLang="en-US"/>
              <a:t> is the process of writing a program, especially a computer program.</a:t>
            </a:r>
            <a:endParaRPr lang="en-US" altLang="en-US">
              <a:cs typeface="Times" panose="02020603050405020304" pitchFamily="18" charset="0"/>
            </a:endParaRP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2">
            <a:extLst>
              <a:ext uri="{FF2B5EF4-FFF2-40B4-BE49-F238E27FC236}">
                <a16:creationId xmlns:a16="http://schemas.microsoft.com/office/drawing/2014/main" id="{0B9F28AE-DD89-000E-58E8-304D11B28B94}"/>
              </a:ext>
            </a:extLst>
          </p:cNvPr>
          <p:cNvSpPr>
            <a:spLocks noGrp="1" noChangeArrowheads="1"/>
          </p:cNvSpPr>
          <p:nvPr>
            <p:ph type="title"/>
          </p:nvPr>
        </p:nvSpPr>
        <p:spPr/>
        <p:txBody>
          <a:bodyPr/>
          <a:lstStyle/>
          <a:p>
            <a:r>
              <a:rPr lang="en-US" altLang="en-US">
                <a:cs typeface="Times" panose="02020603050405020304" pitchFamily="18" charset="0"/>
              </a:rPr>
              <a:t>A Machine Language Program </a:t>
            </a:r>
            <a:r>
              <a:rPr lang="en-US" altLang="en-US">
                <a:latin typeface="Helvetica" panose="020B0604020202020204" pitchFamily="34" charset="0"/>
                <a:cs typeface="Times" panose="02020603050405020304" pitchFamily="18" charset="0"/>
              </a:rPr>
              <a:t>–</a:t>
            </a:r>
            <a:r>
              <a:rPr lang="en-US" altLang="en-US">
                <a:cs typeface="Times" panose="02020603050405020304" pitchFamily="18" charset="0"/>
              </a:rPr>
              <a:t> 4</a:t>
            </a:r>
            <a:endParaRPr lang="en-US" altLang="en-US" sz="2000">
              <a:cs typeface="Times" panose="02020603050405020304" pitchFamily="18" charset="0"/>
            </a:endParaRPr>
          </a:p>
        </p:txBody>
      </p:sp>
      <p:sp>
        <p:nvSpPr>
          <p:cNvPr id="61443" name="Rectangle 3">
            <a:extLst>
              <a:ext uri="{FF2B5EF4-FFF2-40B4-BE49-F238E27FC236}">
                <a16:creationId xmlns:a16="http://schemas.microsoft.com/office/drawing/2014/main" id="{A99EE27C-54FB-31F0-3DF6-39ABF6A92145}"/>
              </a:ext>
            </a:extLst>
          </p:cNvPr>
          <p:cNvSpPr>
            <a:spLocks noGrp="1" noChangeArrowheads="1"/>
          </p:cNvSpPr>
          <p:nvPr>
            <p:ph type="body" sz="half" idx="1"/>
          </p:nvPr>
        </p:nvSpPr>
        <p:spPr>
          <a:xfrm>
            <a:off x="354013" y="2063750"/>
            <a:ext cx="8543925" cy="4583113"/>
          </a:xfrm>
          <a:extLst>
            <a:ext uri="{909E8E84-426E-40DD-AFC4-6F175D3DCCD1}">
              <a14:hiddenFill xmlns:a14="http://schemas.microsoft.com/office/drawing/2010/main">
                <a:solidFill>
                  <a:schemeClr val="bg2"/>
                </a:solidFill>
              </a14:hiddenFill>
            </a:ext>
          </a:extLst>
        </p:spPr>
        <p:txBody>
          <a:bodyPr/>
          <a:lstStyle/>
          <a:p>
            <a:pPr marL="0" indent="0">
              <a:buFontTx/>
              <a:buNone/>
              <a:tabLst>
                <a:tab pos="568325" algn="l"/>
                <a:tab pos="1828800" algn="l"/>
                <a:tab pos="2165350" algn="l"/>
              </a:tabLst>
            </a:pPr>
            <a:endParaRPr lang="en-US" altLang="en-US">
              <a:latin typeface="Courier New" panose="02070309020205020404" pitchFamily="49" charset="0"/>
              <a:cs typeface="Times" panose="02020603050405020304" pitchFamily="18" charset="0"/>
            </a:endParaRPr>
          </a:p>
          <a:p>
            <a:pPr marL="0" indent="0">
              <a:buFontTx/>
              <a:buNone/>
              <a:tabLst>
                <a:tab pos="568325" algn="l"/>
                <a:tab pos="1828800" algn="l"/>
                <a:tab pos="2165350" algn="l"/>
              </a:tabLst>
            </a:pPr>
            <a:r>
              <a:rPr lang="en-US" altLang="en-US">
                <a:latin typeface="Courier New" panose="02070309020205020404" pitchFamily="49" charset="0"/>
                <a:cs typeface="Times" panose="02020603050405020304" pitchFamily="18" charset="0"/>
              </a:rPr>
              <a:t>Variables:</a:t>
            </a:r>
          </a:p>
          <a:p>
            <a:pPr marL="0" indent="0">
              <a:buFontTx/>
              <a:buNone/>
              <a:tabLst>
                <a:tab pos="568325" algn="l"/>
                <a:tab pos="1828800" algn="l"/>
                <a:tab pos="2165350" algn="l"/>
              </a:tabLst>
            </a:pPr>
            <a:r>
              <a:rPr lang="en-US" altLang="en-US">
                <a:latin typeface="Courier New" panose="02070309020205020404" pitchFamily="49" charset="0"/>
                <a:cs typeface="Times" panose="02020603050405020304" pitchFamily="18" charset="0"/>
              </a:rPr>
              <a:t>	total 		0</a:t>
            </a:r>
            <a:br>
              <a:rPr lang="en-US" altLang="en-US">
                <a:latin typeface="Courier New" panose="02070309020205020404" pitchFamily="49" charset="0"/>
                <a:cs typeface="Times" panose="02020603050405020304" pitchFamily="18" charset="0"/>
              </a:rPr>
            </a:br>
            <a:r>
              <a:rPr lang="en-US" altLang="en-US">
                <a:latin typeface="Courier New" panose="02070309020205020404" pitchFamily="49" charset="0"/>
                <a:cs typeface="Times" panose="02020603050405020304" pitchFamily="18" charset="0"/>
              </a:rPr>
              <a:t>	one		1</a:t>
            </a:r>
          </a:p>
          <a:p>
            <a:pPr marL="0" indent="0">
              <a:buFontTx/>
              <a:buNone/>
              <a:tabLst>
                <a:tab pos="568325" algn="l"/>
                <a:tab pos="1828800" algn="l"/>
                <a:tab pos="2165350" algn="l"/>
              </a:tabLst>
            </a:pPr>
            <a:r>
              <a:rPr lang="en-US" altLang="en-US">
                <a:latin typeface="Courier New" panose="02070309020205020404" pitchFamily="49" charset="0"/>
                <a:cs typeface="Times" panose="02020603050405020304" pitchFamily="18" charset="0"/>
              </a:rPr>
              <a:t>	counter	10</a:t>
            </a:r>
          </a:p>
          <a:p>
            <a:pPr marL="0" indent="0">
              <a:buFontTx/>
              <a:buNone/>
              <a:tabLst>
                <a:tab pos="568325" algn="l"/>
                <a:tab pos="1828800" algn="l"/>
                <a:tab pos="2165350" algn="l"/>
              </a:tabLst>
            </a:pPr>
            <a:endParaRPr lang="en-US" altLang="en-US">
              <a:latin typeface="Courier New" panose="02070309020205020404" pitchFamily="49" charset="0"/>
              <a:cs typeface="Times" panose="02020603050405020304" pitchFamily="18" charset="0"/>
            </a:endParaRPr>
          </a:p>
          <a:p>
            <a:pPr marL="0" indent="0">
              <a:buFontTx/>
              <a:buNone/>
              <a:tabLst>
                <a:tab pos="568325" algn="l"/>
                <a:tab pos="1828800" algn="l"/>
                <a:tab pos="2165350" algn="l"/>
              </a:tabLst>
            </a:pPr>
            <a:r>
              <a:rPr lang="en-US" altLang="en-US">
                <a:latin typeface="Courier New" panose="02070309020205020404" pitchFamily="49" charset="0"/>
                <a:cs typeface="Times" panose="02020603050405020304" pitchFamily="18" charset="0"/>
              </a:rPr>
              <a:t>Procedure:</a:t>
            </a:r>
            <a:br>
              <a:rPr lang="en-US" altLang="en-US">
                <a:latin typeface="Courier New" panose="02070309020205020404" pitchFamily="49" charset="0"/>
                <a:cs typeface="Times" panose="02020603050405020304" pitchFamily="18" charset="0"/>
              </a:rPr>
            </a:br>
            <a:r>
              <a:rPr lang="en-US" altLang="en-US">
                <a:latin typeface="Courier New" panose="02070309020205020404" pitchFamily="49" charset="0"/>
                <a:cs typeface="Times" panose="02020603050405020304" pitchFamily="18" charset="0"/>
              </a:rPr>
              <a:t>	A. add counter to total. </a:t>
            </a:r>
            <a:br>
              <a:rPr lang="en-US" altLang="en-US">
                <a:latin typeface="Courier New" panose="02070309020205020404" pitchFamily="49" charset="0"/>
                <a:cs typeface="Times" panose="02020603050405020304" pitchFamily="18" charset="0"/>
              </a:rPr>
            </a:br>
            <a:r>
              <a:rPr lang="en-US" altLang="en-US">
                <a:latin typeface="Courier New" panose="02070309020205020404" pitchFamily="49" charset="0"/>
                <a:cs typeface="Times" panose="02020603050405020304" pitchFamily="18" charset="0"/>
              </a:rPr>
              <a:t>	subtract one from counter. </a:t>
            </a:r>
            <a:br>
              <a:rPr lang="en-US" altLang="en-US">
                <a:latin typeface="Courier New" panose="02070309020205020404" pitchFamily="49" charset="0"/>
                <a:cs typeface="Times" panose="02020603050405020304" pitchFamily="18" charset="0"/>
              </a:rPr>
            </a:br>
            <a:r>
              <a:rPr lang="en-US" altLang="en-US">
                <a:latin typeface="Courier New" panose="02070309020205020404" pitchFamily="49" charset="0"/>
                <a:cs typeface="Times" panose="02020603050405020304" pitchFamily="18" charset="0"/>
              </a:rPr>
              <a:t>	if counter is greater than 0 then go to A.</a:t>
            </a:r>
          </a:p>
          <a:p>
            <a:pPr marL="0" indent="0">
              <a:buFontTx/>
              <a:buNone/>
              <a:tabLst>
                <a:tab pos="568325" algn="l"/>
                <a:tab pos="1828800" algn="l"/>
                <a:tab pos="2165350" algn="l"/>
              </a:tabLst>
            </a:pPr>
            <a:r>
              <a:rPr lang="en-US" altLang="en-US">
                <a:latin typeface="Courier New" panose="02070309020205020404" pitchFamily="49" charset="0"/>
                <a:cs typeface="Times" panose="02020603050405020304" pitchFamily="18" charset="0"/>
              </a:rPr>
              <a:t>	stop.</a:t>
            </a:r>
          </a:p>
        </p:txBody>
      </p:sp>
      <p:sp>
        <p:nvSpPr>
          <p:cNvPr id="61444" name="Rectangle 4">
            <a:extLst>
              <a:ext uri="{FF2B5EF4-FFF2-40B4-BE49-F238E27FC236}">
                <a16:creationId xmlns:a16="http://schemas.microsoft.com/office/drawing/2014/main" id="{684B11EC-57BA-54EC-4B67-0B646F395E20}"/>
              </a:ext>
            </a:extLst>
          </p:cNvPr>
          <p:cNvSpPr>
            <a:spLocks noGrp="1" noChangeArrowheads="1"/>
          </p:cNvSpPr>
          <p:nvPr>
            <p:ph type="body" sz="half" idx="2"/>
          </p:nvPr>
        </p:nvSpPr>
        <p:spPr>
          <a:xfrm>
            <a:off x="444500" y="1206500"/>
            <a:ext cx="8166100" cy="990600"/>
          </a:xfrm>
          <a:noFill/>
        </p:spPr>
        <p:txBody>
          <a:bodyPr/>
          <a:lstStyle/>
          <a:p>
            <a:r>
              <a:rPr lang="en-US" altLang="en-US"/>
              <a:t>Wouldn’t it be nice if we could just write the comments?</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2">
            <a:extLst>
              <a:ext uri="{FF2B5EF4-FFF2-40B4-BE49-F238E27FC236}">
                <a16:creationId xmlns:a16="http://schemas.microsoft.com/office/drawing/2014/main" id="{EEA63D05-6E2B-0F6B-8E81-BA9F979D2CC2}"/>
              </a:ext>
            </a:extLst>
          </p:cNvPr>
          <p:cNvSpPr>
            <a:spLocks noGrp="1" noChangeArrowheads="1"/>
          </p:cNvSpPr>
          <p:nvPr>
            <p:ph type="title"/>
          </p:nvPr>
        </p:nvSpPr>
        <p:spPr/>
        <p:txBody>
          <a:bodyPr/>
          <a:lstStyle/>
          <a:p>
            <a:r>
              <a:rPr lang="en-US" altLang="en-US"/>
              <a:t>Talking to a Computer</a:t>
            </a:r>
          </a:p>
        </p:txBody>
      </p:sp>
      <p:sp>
        <p:nvSpPr>
          <p:cNvPr id="63491" name="Rectangle 3">
            <a:extLst>
              <a:ext uri="{FF2B5EF4-FFF2-40B4-BE49-F238E27FC236}">
                <a16:creationId xmlns:a16="http://schemas.microsoft.com/office/drawing/2014/main" id="{4A3CF8B2-CF73-DCEA-8BB8-5A8F80C1E833}"/>
              </a:ext>
            </a:extLst>
          </p:cNvPr>
          <p:cNvSpPr>
            <a:spLocks noGrp="1" noChangeArrowheads="1"/>
          </p:cNvSpPr>
          <p:nvPr>
            <p:ph type="body" idx="1"/>
          </p:nvPr>
        </p:nvSpPr>
        <p:spPr>
          <a:xfrm>
            <a:off x="342900" y="1168400"/>
            <a:ext cx="8369300" cy="5156200"/>
          </a:xfrm>
          <a:noFill/>
        </p:spPr>
        <p:txBody>
          <a:bodyPr/>
          <a:lstStyle/>
          <a:p>
            <a:pPr>
              <a:tabLst>
                <a:tab pos="4178300" algn="l"/>
              </a:tabLst>
            </a:pPr>
            <a:r>
              <a:rPr lang="en-US" altLang="en-US"/>
              <a:t>We’ve seen and discussed</a:t>
            </a:r>
          </a:p>
          <a:p>
            <a:pPr lvl="1">
              <a:tabLst>
                <a:tab pos="4178300" algn="l"/>
              </a:tabLst>
            </a:pPr>
            <a:r>
              <a:rPr lang="en-US" altLang="en-US"/>
              <a:t>A machine language		10102</a:t>
            </a:r>
          </a:p>
          <a:p>
            <a:pPr lvl="1">
              <a:tabLst>
                <a:tab pos="4178300" algn="l"/>
              </a:tabLst>
            </a:pPr>
            <a:r>
              <a:rPr lang="en-US" altLang="en-US"/>
              <a:t>An assembly language		LOAD 103</a:t>
            </a:r>
          </a:p>
          <a:p>
            <a:pPr lvl="1">
              <a:tabLst>
                <a:tab pos="4178300" algn="l"/>
              </a:tabLst>
            </a:pPr>
            <a:r>
              <a:rPr lang="en-US" altLang="en-US"/>
              <a:t>A problem-oriented language	ADD ONE TO COUNTER</a:t>
            </a:r>
          </a:p>
          <a:p>
            <a:pPr>
              <a:tabLst>
                <a:tab pos="4178300" algn="l"/>
              </a:tabLst>
            </a:pPr>
            <a:endParaRPr lang="en-US" altLang="en-US"/>
          </a:p>
          <a:p>
            <a:pPr>
              <a:tabLst>
                <a:tab pos="4178300" algn="l"/>
              </a:tabLst>
            </a:pPr>
            <a:r>
              <a:rPr lang="en-US" altLang="en-US"/>
              <a:t>How can the computer understand problem-oriented and assembly languages?</a:t>
            </a:r>
          </a:p>
          <a:p>
            <a:pPr lvl="1">
              <a:tabLst>
                <a:tab pos="4178300" algn="l"/>
              </a:tabLst>
            </a:pPr>
            <a:r>
              <a:rPr lang="en-US" altLang="en-US"/>
              <a:t>CPU only understands machine language</a:t>
            </a:r>
          </a:p>
          <a:p>
            <a:pPr lvl="1">
              <a:tabLst>
                <a:tab pos="4178300" algn="l"/>
              </a:tabLst>
            </a:pPr>
            <a:r>
              <a:rPr lang="en-US" altLang="en-US"/>
              <a:t>We have to translate the other two into machine language somehow!</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2">
            <a:extLst>
              <a:ext uri="{FF2B5EF4-FFF2-40B4-BE49-F238E27FC236}">
                <a16:creationId xmlns:a16="http://schemas.microsoft.com/office/drawing/2014/main" id="{BE9940A0-F2E5-1BED-0B3D-50F89E339AC5}"/>
              </a:ext>
            </a:extLst>
          </p:cNvPr>
          <p:cNvSpPr>
            <a:spLocks noGrp="1" noChangeArrowheads="1"/>
          </p:cNvSpPr>
          <p:nvPr>
            <p:ph type="title"/>
          </p:nvPr>
        </p:nvSpPr>
        <p:spPr/>
        <p:txBody>
          <a:bodyPr/>
          <a:lstStyle/>
          <a:p>
            <a:r>
              <a:rPr lang="en-US" altLang="en-US"/>
              <a:t>Assemblers, Compilers, and Interpreters</a:t>
            </a:r>
          </a:p>
        </p:txBody>
      </p:sp>
      <p:sp>
        <p:nvSpPr>
          <p:cNvPr id="65539" name="Rectangle 3">
            <a:extLst>
              <a:ext uri="{FF2B5EF4-FFF2-40B4-BE49-F238E27FC236}">
                <a16:creationId xmlns:a16="http://schemas.microsoft.com/office/drawing/2014/main" id="{2C3CDD76-25AB-8AF8-7317-8803E9D6152A}"/>
              </a:ext>
            </a:extLst>
          </p:cNvPr>
          <p:cNvSpPr>
            <a:spLocks noGrp="1" noChangeArrowheads="1"/>
          </p:cNvSpPr>
          <p:nvPr>
            <p:ph type="body" idx="1"/>
          </p:nvPr>
        </p:nvSpPr>
        <p:spPr>
          <a:xfrm>
            <a:off x="279400" y="939800"/>
            <a:ext cx="8572500" cy="5702300"/>
          </a:xfrm>
          <a:noFill/>
        </p:spPr>
        <p:txBody>
          <a:bodyPr/>
          <a:lstStyle/>
          <a:p>
            <a:pPr>
              <a:lnSpc>
                <a:spcPct val="90000"/>
              </a:lnSpc>
            </a:pPr>
            <a:r>
              <a:rPr lang="en-US" altLang="en-US"/>
              <a:t>Why not write a program to translate a human-friendly language into machine language?</a:t>
            </a:r>
          </a:p>
          <a:p>
            <a:pPr>
              <a:lnSpc>
                <a:spcPct val="90000"/>
              </a:lnSpc>
            </a:pPr>
            <a:endParaRPr lang="en-US" altLang="en-US"/>
          </a:p>
          <a:p>
            <a:pPr>
              <a:lnSpc>
                <a:spcPct val="90000"/>
              </a:lnSpc>
            </a:pPr>
            <a:r>
              <a:rPr lang="en-US" altLang="en-US"/>
              <a:t>These translator programs are called </a:t>
            </a:r>
            <a:r>
              <a:rPr lang="en-US" altLang="en-US" b="1"/>
              <a:t>assemblers</a:t>
            </a:r>
            <a:r>
              <a:rPr lang="en-US" altLang="en-US"/>
              <a:t> and </a:t>
            </a:r>
            <a:r>
              <a:rPr lang="en-US" altLang="en-US" b="1"/>
              <a:t>compilers</a:t>
            </a:r>
            <a:r>
              <a:rPr lang="en-US" altLang="en-US"/>
              <a:t>.</a:t>
            </a:r>
          </a:p>
          <a:p>
            <a:pPr>
              <a:lnSpc>
                <a:spcPct val="90000"/>
              </a:lnSpc>
            </a:pPr>
            <a:endParaRPr lang="en-US" altLang="en-US"/>
          </a:p>
          <a:p>
            <a:pPr>
              <a:lnSpc>
                <a:spcPct val="90000"/>
              </a:lnSpc>
            </a:pPr>
            <a:r>
              <a:rPr lang="en-US" altLang="en-US"/>
              <a:t>Or we can write an </a:t>
            </a:r>
            <a:r>
              <a:rPr lang="en-US" altLang="en-US" b="1"/>
              <a:t>interpreter </a:t>
            </a:r>
            <a:r>
              <a:rPr lang="en-US" altLang="en-US"/>
              <a:t>which will immediately follow a program’s instructions instead of writing out the machine language.</a:t>
            </a:r>
          </a:p>
          <a:p>
            <a:endParaRPr lang="en-US" altLang="en-US"/>
          </a:p>
          <a:p>
            <a:r>
              <a:rPr lang="en-US" altLang="en-US"/>
              <a:t>These programs are usually obtained separately when one wants to write programs</a:t>
            </a:r>
          </a:p>
          <a:p>
            <a:pPr lvl="1"/>
            <a:r>
              <a:rPr lang="en-US" altLang="en-US"/>
              <a:t>Visual Basic, CodeWarrior, Sun WorkShop, Java Development Kit</a:t>
            </a:r>
          </a:p>
          <a:p>
            <a:pPr lvl="1"/>
            <a:r>
              <a:rPr lang="en-US" altLang="en-US"/>
              <a:t>GNU C, perl, GNU C++, GNU Ada</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2">
            <a:extLst>
              <a:ext uri="{FF2B5EF4-FFF2-40B4-BE49-F238E27FC236}">
                <a16:creationId xmlns:a16="http://schemas.microsoft.com/office/drawing/2014/main" id="{EAA04422-D74F-B3C3-4304-AF4A08832568}"/>
              </a:ext>
            </a:extLst>
          </p:cNvPr>
          <p:cNvSpPr>
            <a:spLocks noGrp="1" noChangeArrowheads="1"/>
          </p:cNvSpPr>
          <p:nvPr>
            <p:ph type="title"/>
          </p:nvPr>
        </p:nvSpPr>
        <p:spPr/>
        <p:txBody>
          <a:bodyPr/>
          <a:lstStyle/>
          <a:p>
            <a:r>
              <a:rPr lang="en-US" altLang="en-US"/>
              <a:t>Assemblers</a:t>
            </a:r>
            <a:endParaRPr lang="en-US" altLang="en-US" sz="2800"/>
          </a:p>
        </p:txBody>
      </p:sp>
      <p:sp>
        <p:nvSpPr>
          <p:cNvPr id="67587" name="Rectangle 3">
            <a:extLst>
              <a:ext uri="{FF2B5EF4-FFF2-40B4-BE49-F238E27FC236}">
                <a16:creationId xmlns:a16="http://schemas.microsoft.com/office/drawing/2014/main" id="{071FEBCC-2920-D26F-53F7-96585E92ED71}"/>
              </a:ext>
            </a:extLst>
          </p:cNvPr>
          <p:cNvSpPr>
            <a:spLocks noGrp="1" noChangeArrowheads="1"/>
          </p:cNvSpPr>
          <p:nvPr>
            <p:ph type="body" idx="1"/>
          </p:nvPr>
        </p:nvSpPr>
        <p:spPr>
          <a:xfrm>
            <a:off x="685800" y="1066800"/>
            <a:ext cx="4572000" cy="5181600"/>
          </a:xfrm>
          <a:noFill/>
        </p:spPr>
        <p:txBody>
          <a:bodyPr/>
          <a:lstStyle/>
          <a:p>
            <a:r>
              <a:rPr lang="en-US" altLang="en-US" sz="2000"/>
              <a:t>Assemblers translate </a:t>
            </a:r>
            <a:r>
              <a:rPr lang="en-US" altLang="en-US" sz="2000" b="1"/>
              <a:t>assembly languages</a:t>
            </a:r>
            <a:endParaRPr lang="en-US" altLang="en-US" sz="2000"/>
          </a:p>
          <a:p>
            <a:pPr lvl="1"/>
            <a:r>
              <a:rPr lang="en-US" altLang="en-US" sz="2000"/>
              <a:t>Assembly instructions are usually one-for-one with machine instructions</a:t>
            </a:r>
          </a:p>
          <a:p>
            <a:pPr lvl="1"/>
            <a:r>
              <a:rPr lang="en-US" altLang="en-US" sz="2000"/>
              <a:t>Assemblers translate operation codes and keep track of memory location assignments</a:t>
            </a:r>
          </a:p>
          <a:p>
            <a:pPr lvl="1"/>
            <a:r>
              <a:rPr lang="en-US" altLang="en-US" sz="2000"/>
              <a:t>Assembly programmers must still know a great deal about the details of the computer’s machine language (</a:t>
            </a:r>
            <a:r>
              <a:rPr lang="en-US" altLang="en-US" sz="2000" b="1"/>
              <a:t>architecture</a:t>
            </a:r>
            <a:r>
              <a:rPr lang="en-US" altLang="en-US" sz="2000"/>
              <a:t>)</a:t>
            </a:r>
          </a:p>
          <a:p>
            <a:pPr lvl="1"/>
            <a:r>
              <a:rPr lang="en-US" altLang="en-US" sz="2000"/>
              <a:t>A program must be rewritten to run on a computer with a different machine language</a:t>
            </a:r>
          </a:p>
        </p:txBody>
      </p:sp>
      <p:grpSp>
        <p:nvGrpSpPr>
          <p:cNvPr id="67588" name="Group 15">
            <a:extLst>
              <a:ext uri="{FF2B5EF4-FFF2-40B4-BE49-F238E27FC236}">
                <a16:creationId xmlns:a16="http://schemas.microsoft.com/office/drawing/2014/main" id="{856029D7-DFF2-4FD8-E6B3-D925A9D2BD6E}"/>
              </a:ext>
            </a:extLst>
          </p:cNvPr>
          <p:cNvGrpSpPr>
            <a:grpSpLocks/>
          </p:cNvGrpSpPr>
          <p:nvPr/>
        </p:nvGrpSpPr>
        <p:grpSpPr bwMode="auto">
          <a:xfrm>
            <a:off x="5029200" y="2667000"/>
            <a:ext cx="3657600" cy="2286000"/>
            <a:chOff x="3168" y="1680"/>
            <a:chExt cx="2304" cy="1440"/>
          </a:xfrm>
        </p:grpSpPr>
        <p:sp>
          <p:nvSpPr>
            <p:cNvPr id="67589" name="Rectangle 4">
              <a:extLst>
                <a:ext uri="{FF2B5EF4-FFF2-40B4-BE49-F238E27FC236}">
                  <a16:creationId xmlns:a16="http://schemas.microsoft.com/office/drawing/2014/main" id="{44D93324-3617-FA28-A690-ED46B4F34C17}"/>
                </a:ext>
              </a:extLst>
            </p:cNvPr>
            <p:cNvSpPr>
              <a:spLocks noChangeArrowheads="1"/>
            </p:cNvSpPr>
            <p:nvPr/>
          </p:nvSpPr>
          <p:spPr bwMode="auto">
            <a:xfrm>
              <a:off x="3408" y="1680"/>
              <a:ext cx="2064" cy="144"/>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2400">
                  <a:solidFill>
                    <a:schemeClr val="tx1"/>
                  </a:solidFill>
                  <a:latin typeface="Times New Roman" panose="02020603050405020304" pitchFamily="18" charset="0"/>
                </a:defRPr>
              </a:lvl1pPr>
              <a:lvl2pPr marL="742950" indent="-285750">
                <a:spcBef>
                  <a:spcPct val="20000"/>
                </a:spcBef>
                <a:buChar char="–"/>
                <a:defRPr sz="24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400">
                  <a:solidFill>
                    <a:schemeClr val="tx1"/>
                  </a:solidFill>
                  <a:latin typeface="Times New Roman" panose="02020603050405020304" pitchFamily="18" charset="0"/>
                </a:defRPr>
              </a:lvl4pPr>
              <a:lvl5pPr marL="2057400" indent="-228600">
                <a:spcBef>
                  <a:spcPct val="20000"/>
                </a:spcBef>
                <a:buChar char="»"/>
                <a:defRPr sz="24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4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4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4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400">
                  <a:solidFill>
                    <a:schemeClr val="tx1"/>
                  </a:solidFill>
                  <a:latin typeface="Times New Roman" panose="02020603050405020304" pitchFamily="18" charset="0"/>
                </a:defRPr>
              </a:lvl9pPr>
            </a:lstStyle>
            <a:p>
              <a:pPr algn="ctr">
                <a:spcBef>
                  <a:spcPct val="0"/>
                </a:spcBef>
                <a:buFontTx/>
                <a:buNone/>
              </a:pPr>
              <a:r>
                <a:rPr lang="en-US" altLang="en-US" sz="1600"/>
                <a:t>User interface</a:t>
              </a:r>
            </a:p>
          </p:txBody>
        </p:sp>
        <p:sp>
          <p:nvSpPr>
            <p:cNvPr id="67590" name="Rectangle 5">
              <a:extLst>
                <a:ext uri="{FF2B5EF4-FFF2-40B4-BE49-F238E27FC236}">
                  <a16:creationId xmlns:a16="http://schemas.microsoft.com/office/drawing/2014/main" id="{B379D345-253C-300B-8ACA-362AC713DBEC}"/>
                </a:ext>
              </a:extLst>
            </p:cNvPr>
            <p:cNvSpPr>
              <a:spLocks noChangeArrowheads="1"/>
            </p:cNvSpPr>
            <p:nvPr/>
          </p:nvSpPr>
          <p:spPr bwMode="auto">
            <a:xfrm>
              <a:off x="3408" y="1824"/>
              <a:ext cx="2064" cy="144"/>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2400">
                  <a:solidFill>
                    <a:schemeClr val="tx1"/>
                  </a:solidFill>
                  <a:latin typeface="Times New Roman" panose="02020603050405020304" pitchFamily="18" charset="0"/>
                </a:defRPr>
              </a:lvl1pPr>
              <a:lvl2pPr marL="742950" indent="-285750">
                <a:spcBef>
                  <a:spcPct val="20000"/>
                </a:spcBef>
                <a:buChar char="–"/>
                <a:defRPr sz="24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400">
                  <a:solidFill>
                    <a:schemeClr val="tx1"/>
                  </a:solidFill>
                  <a:latin typeface="Times New Roman" panose="02020603050405020304" pitchFamily="18" charset="0"/>
                </a:defRPr>
              </a:lvl4pPr>
              <a:lvl5pPr marL="2057400" indent="-228600">
                <a:spcBef>
                  <a:spcPct val="20000"/>
                </a:spcBef>
                <a:buChar char="»"/>
                <a:defRPr sz="24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4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4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4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400">
                  <a:solidFill>
                    <a:schemeClr val="tx1"/>
                  </a:solidFill>
                  <a:latin typeface="Times New Roman" panose="02020603050405020304" pitchFamily="18" charset="0"/>
                </a:defRPr>
              </a:lvl9pPr>
            </a:lstStyle>
            <a:p>
              <a:pPr algn="ctr">
                <a:spcBef>
                  <a:spcPct val="0"/>
                </a:spcBef>
                <a:buFontTx/>
                <a:buNone/>
              </a:pPr>
              <a:r>
                <a:rPr lang="en-US" altLang="en-US" sz="1600"/>
                <a:t>Application</a:t>
              </a:r>
            </a:p>
          </p:txBody>
        </p:sp>
        <p:sp>
          <p:nvSpPr>
            <p:cNvPr id="67591" name="Rectangle 6">
              <a:extLst>
                <a:ext uri="{FF2B5EF4-FFF2-40B4-BE49-F238E27FC236}">
                  <a16:creationId xmlns:a16="http://schemas.microsoft.com/office/drawing/2014/main" id="{7D10B441-6B7C-5F55-5ECF-3E25A986E2B1}"/>
                </a:ext>
              </a:extLst>
            </p:cNvPr>
            <p:cNvSpPr>
              <a:spLocks noChangeArrowheads="1"/>
            </p:cNvSpPr>
            <p:nvPr/>
          </p:nvSpPr>
          <p:spPr bwMode="auto">
            <a:xfrm>
              <a:off x="3408" y="1968"/>
              <a:ext cx="2064" cy="144"/>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2400">
                  <a:solidFill>
                    <a:schemeClr val="tx1"/>
                  </a:solidFill>
                  <a:latin typeface="Times New Roman" panose="02020603050405020304" pitchFamily="18" charset="0"/>
                </a:defRPr>
              </a:lvl1pPr>
              <a:lvl2pPr marL="742950" indent="-285750">
                <a:spcBef>
                  <a:spcPct val="20000"/>
                </a:spcBef>
                <a:buChar char="–"/>
                <a:defRPr sz="24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400">
                  <a:solidFill>
                    <a:schemeClr val="tx1"/>
                  </a:solidFill>
                  <a:latin typeface="Times New Roman" panose="02020603050405020304" pitchFamily="18" charset="0"/>
                </a:defRPr>
              </a:lvl4pPr>
              <a:lvl5pPr marL="2057400" indent="-228600">
                <a:spcBef>
                  <a:spcPct val="20000"/>
                </a:spcBef>
                <a:buChar char="»"/>
                <a:defRPr sz="24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4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4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4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400">
                  <a:solidFill>
                    <a:schemeClr val="tx1"/>
                  </a:solidFill>
                  <a:latin typeface="Times New Roman" panose="02020603050405020304" pitchFamily="18" charset="0"/>
                </a:defRPr>
              </a:lvl9pPr>
            </a:lstStyle>
            <a:p>
              <a:pPr algn="ctr">
                <a:spcBef>
                  <a:spcPct val="0"/>
                </a:spcBef>
                <a:buFontTx/>
                <a:buNone/>
              </a:pPr>
              <a:r>
                <a:rPr lang="en-US" altLang="en-US" sz="1600"/>
                <a:t>Problem-oriented language</a:t>
              </a:r>
            </a:p>
          </p:txBody>
        </p:sp>
        <p:sp>
          <p:nvSpPr>
            <p:cNvPr id="67592" name="Rectangle 7">
              <a:extLst>
                <a:ext uri="{FF2B5EF4-FFF2-40B4-BE49-F238E27FC236}">
                  <a16:creationId xmlns:a16="http://schemas.microsoft.com/office/drawing/2014/main" id="{6BE0F5B4-4869-DAB5-EDE8-01D1502EFA5C}"/>
                </a:ext>
              </a:extLst>
            </p:cNvPr>
            <p:cNvSpPr>
              <a:spLocks noChangeArrowheads="1"/>
            </p:cNvSpPr>
            <p:nvPr/>
          </p:nvSpPr>
          <p:spPr bwMode="auto">
            <a:xfrm>
              <a:off x="3408" y="2112"/>
              <a:ext cx="2064" cy="144"/>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2400">
                  <a:solidFill>
                    <a:schemeClr val="tx1"/>
                  </a:solidFill>
                  <a:latin typeface="Times New Roman" panose="02020603050405020304" pitchFamily="18" charset="0"/>
                </a:defRPr>
              </a:lvl1pPr>
              <a:lvl2pPr marL="742950" indent="-285750">
                <a:spcBef>
                  <a:spcPct val="20000"/>
                </a:spcBef>
                <a:buChar char="–"/>
                <a:defRPr sz="24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400">
                  <a:solidFill>
                    <a:schemeClr val="tx1"/>
                  </a:solidFill>
                  <a:latin typeface="Times New Roman" panose="02020603050405020304" pitchFamily="18" charset="0"/>
                </a:defRPr>
              </a:lvl4pPr>
              <a:lvl5pPr marL="2057400" indent="-228600">
                <a:spcBef>
                  <a:spcPct val="20000"/>
                </a:spcBef>
                <a:buChar char="»"/>
                <a:defRPr sz="24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4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4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4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400">
                  <a:solidFill>
                    <a:schemeClr val="tx1"/>
                  </a:solidFill>
                  <a:latin typeface="Times New Roman" panose="02020603050405020304" pitchFamily="18" charset="0"/>
                </a:defRPr>
              </a:lvl9pPr>
            </a:lstStyle>
            <a:p>
              <a:pPr algn="ctr">
                <a:spcBef>
                  <a:spcPct val="0"/>
                </a:spcBef>
                <a:buFontTx/>
                <a:buNone/>
              </a:pPr>
              <a:r>
                <a:rPr lang="en-US" altLang="en-US" sz="1600"/>
                <a:t>Assembly language</a:t>
              </a:r>
            </a:p>
          </p:txBody>
        </p:sp>
        <p:sp>
          <p:nvSpPr>
            <p:cNvPr id="67593" name="Rectangle 8">
              <a:extLst>
                <a:ext uri="{FF2B5EF4-FFF2-40B4-BE49-F238E27FC236}">
                  <a16:creationId xmlns:a16="http://schemas.microsoft.com/office/drawing/2014/main" id="{55526AC1-5F48-DBA6-671F-87D52FB89278}"/>
                </a:ext>
              </a:extLst>
            </p:cNvPr>
            <p:cNvSpPr>
              <a:spLocks noChangeArrowheads="1"/>
            </p:cNvSpPr>
            <p:nvPr/>
          </p:nvSpPr>
          <p:spPr bwMode="auto">
            <a:xfrm>
              <a:off x="3408" y="2256"/>
              <a:ext cx="2064" cy="144"/>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2400">
                  <a:solidFill>
                    <a:schemeClr val="tx1"/>
                  </a:solidFill>
                  <a:latin typeface="Times New Roman" panose="02020603050405020304" pitchFamily="18" charset="0"/>
                </a:defRPr>
              </a:lvl1pPr>
              <a:lvl2pPr marL="742950" indent="-285750">
                <a:spcBef>
                  <a:spcPct val="20000"/>
                </a:spcBef>
                <a:buChar char="–"/>
                <a:defRPr sz="24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400">
                  <a:solidFill>
                    <a:schemeClr val="tx1"/>
                  </a:solidFill>
                  <a:latin typeface="Times New Roman" panose="02020603050405020304" pitchFamily="18" charset="0"/>
                </a:defRPr>
              </a:lvl4pPr>
              <a:lvl5pPr marL="2057400" indent="-228600">
                <a:spcBef>
                  <a:spcPct val="20000"/>
                </a:spcBef>
                <a:buChar char="»"/>
                <a:defRPr sz="24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4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4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4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400">
                  <a:solidFill>
                    <a:schemeClr val="tx1"/>
                  </a:solidFill>
                  <a:latin typeface="Times New Roman" panose="02020603050405020304" pitchFamily="18" charset="0"/>
                </a:defRPr>
              </a:lvl9pPr>
            </a:lstStyle>
            <a:p>
              <a:pPr algn="ctr">
                <a:spcBef>
                  <a:spcPct val="0"/>
                </a:spcBef>
                <a:buFontTx/>
                <a:buNone/>
              </a:pPr>
              <a:r>
                <a:rPr lang="en-US" altLang="en-US" sz="1600"/>
                <a:t>Operating system machine language</a:t>
              </a:r>
            </a:p>
          </p:txBody>
        </p:sp>
        <p:sp>
          <p:nvSpPr>
            <p:cNvPr id="67594" name="Rectangle 9">
              <a:extLst>
                <a:ext uri="{FF2B5EF4-FFF2-40B4-BE49-F238E27FC236}">
                  <a16:creationId xmlns:a16="http://schemas.microsoft.com/office/drawing/2014/main" id="{023FEFEE-ADE9-EFA7-6646-1A17C3A6ECFA}"/>
                </a:ext>
              </a:extLst>
            </p:cNvPr>
            <p:cNvSpPr>
              <a:spLocks noChangeArrowheads="1"/>
            </p:cNvSpPr>
            <p:nvPr/>
          </p:nvSpPr>
          <p:spPr bwMode="auto">
            <a:xfrm>
              <a:off x="3408" y="2400"/>
              <a:ext cx="2064" cy="144"/>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folHlink"/>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2400">
                  <a:solidFill>
                    <a:schemeClr val="tx1"/>
                  </a:solidFill>
                  <a:latin typeface="Times New Roman" panose="02020603050405020304" pitchFamily="18" charset="0"/>
                </a:defRPr>
              </a:lvl1pPr>
              <a:lvl2pPr marL="742950" indent="-285750">
                <a:spcBef>
                  <a:spcPct val="20000"/>
                </a:spcBef>
                <a:buChar char="–"/>
                <a:defRPr sz="24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400">
                  <a:solidFill>
                    <a:schemeClr val="tx1"/>
                  </a:solidFill>
                  <a:latin typeface="Times New Roman" panose="02020603050405020304" pitchFamily="18" charset="0"/>
                </a:defRPr>
              </a:lvl4pPr>
              <a:lvl5pPr marL="2057400" indent="-228600">
                <a:spcBef>
                  <a:spcPct val="20000"/>
                </a:spcBef>
                <a:buChar char="»"/>
                <a:defRPr sz="24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4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4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4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400">
                  <a:solidFill>
                    <a:schemeClr val="tx1"/>
                  </a:solidFill>
                  <a:latin typeface="Times New Roman" panose="02020603050405020304" pitchFamily="18" charset="0"/>
                </a:defRPr>
              </a:lvl9pPr>
            </a:lstStyle>
            <a:p>
              <a:pPr algn="ctr">
                <a:spcBef>
                  <a:spcPct val="0"/>
                </a:spcBef>
                <a:buFontTx/>
                <a:buNone/>
              </a:pPr>
              <a:r>
                <a:rPr lang="en-US" altLang="en-US" sz="1600"/>
                <a:t>Machine language</a:t>
              </a:r>
            </a:p>
          </p:txBody>
        </p:sp>
        <p:sp>
          <p:nvSpPr>
            <p:cNvPr id="67595" name="Rectangle 10">
              <a:extLst>
                <a:ext uri="{FF2B5EF4-FFF2-40B4-BE49-F238E27FC236}">
                  <a16:creationId xmlns:a16="http://schemas.microsoft.com/office/drawing/2014/main" id="{9612ED04-5CFB-D532-17A0-E286E44AA0AE}"/>
                </a:ext>
              </a:extLst>
            </p:cNvPr>
            <p:cNvSpPr>
              <a:spLocks noChangeArrowheads="1"/>
            </p:cNvSpPr>
            <p:nvPr/>
          </p:nvSpPr>
          <p:spPr bwMode="auto">
            <a:xfrm>
              <a:off x="3408" y="2544"/>
              <a:ext cx="2064" cy="144"/>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2400">
                  <a:solidFill>
                    <a:schemeClr val="tx1"/>
                  </a:solidFill>
                  <a:latin typeface="Times New Roman" panose="02020603050405020304" pitchFamily="18" charset="0"/>
                </a:defRPr>
              </a:lvl1pPr>
              <a:lvl2pPr marL="742950" indent="-285750">
                <a:spcBef>
                  <a:spcPct val="20000"/>
                </a:spcBef>
                <a:buChar char="–"/>
                <a:defRPr sz="24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400">
                  <a:solidFill>
                    <a:schemeClr val="tx1"/>
                  </a:solidFill>
                  <a:latin typeface="Times New Roman" panose="02020603050405020304" pitchFamily="18" charset="0"/>
                </a:defRPr>
              </a:lvl4pPr>
              <a:lvl5pPr marL="2057400" indent="-228600">
                <a:spcBef>
                  <a:spcPct val="20000"/>
                </a:spcBef>
                <a:buChar char="»"/>
                <a:defRPr sz="24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4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4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4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400">
                  <a:solidFill>
                    <a:schemeClr val="tx1"/>
                  </a:solidFill>
                  <a:latin typeface="Times New Roman" panose="02020603050405020304" pitchFamily="18" charset="0"/>
                </a:defRPr>
              </a:lvl9pPr>
            </a:lstStyle>
            <a:p>
              <a:pPr algn="ctr">
                <a:spcBef>
                  <a:spcPct val="0"/>
                </a:spcBef>
                <a:buFontTx/>
                <a:buNone/>
              </a:pPr>
              <a:r>
                <a:rPr lang="en-US" altLang="en-US" sz="1600"/>
                <a:t>Microarchitecture</a:t>
              </a:r>
            </a:p>
          </p:txBody>
        </p:sp>
        <p:sp>
          <p:nvSpPr>
            <p:cNvPr id="67596" name="Rectangle 11">
              <a:extLst>
                <a:ext uri="{FF2B5EF4-FFF2-40B4-BE49-F238E27FC236}">
                  <a16:creationId xmlns:a16="http://schemas.microsoft.com/office/drawing/2014/main" id="{F783C3EC-82C4-2219-A1E5-C34B8334CC5F}"/>
                </a:ext>
              </a:extLst>
            </p:cNvPr>
            <p:cNvSpPr>
              <a:spLocks noChangeArrowheads="1"/>
            </p:cNvSpPr>
            <p:nvPr/>
          </p:nvSpPr>
          <p:spPr bwMode="auto">
            <a:xfrm>
              <a:off x="3408" y="2688"/>
              <a:ext cx="2064" cy="144"/>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2400">
                  <a:solidFill>
                    <a:schemeClr val="tx1"/>
                  </a:solidFill>
                  <a:latin typeface="Times New Roman" panose="02020603050405020304" pitchFamily="18" charset="0"/>
                </a:defRPr>
              </a:lvl1pPr>
              <a:lvl2pPr marL="742950" indent="-285750">
                <a:spcBef>
                  <a:spcPct val="20000"/>
                </a:spcBef>
                <a:buChar char="–"/>
                <a:defRPr sz="24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400">
                  <a:solidFill>
                    <a:schemeClr val="tx1"/>
                  </a:solidFill>
                  <a:latin typeface="Times New Roman" panose="02020603050405020304" pitchFamily="18" charset="0"/>
                </a:defRPr>
              </a:lvl4pPr>
              <a:lvl5pPr marL="2057400" indent="-228600">
                <a:spcBef>
                  <a:spcPct val="20000"/>
                </a:spcBef>
                <a:buChar char="»"/>
                <a:defRPr sz="24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4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4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4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400">
                  <a:solidFill>
                    <a:schemeClr val="tx1"/>
                  </a:solidFill>
                  <a:latin typeface="Times New Roman" panose="02020603050405020304" pitchFamily="18" charset="0"/>
                </a:defRPr>
              </a:lvl9pPr>
            </a:lstStyle>
            <a:p>
              <a:pPr algn="ctr">
                <a:spcBef>
                  <a:spcPct val="0"/>
                </a:spcBef>
                <a:buFontTx/>
                <a:buNone/>
              </a:pPr>
              <a:r>
                <a:rPr lang="en-US" altLang="en-US" sz="1600"/>
                <a:t>Digital logic</a:t>
              </a:r>
            </a:p>
          </p:txBody>
        </p:sp>
        <p:sp>
          <p:nvSpPr>
            <p:cNvPr id="67597" name="Rectangle 12">
              <a:extLst>
                <a:ext uri="{FF2B5EF4-FFF2-40B4-BE49-F238E27FC236}">
                  <a16:creationId xmlns:a16="http://schemas.microsoft.com/office/drawing/2014/main" id="{D3F10A1E-7130-29A8-6F34-B67C2AF92211}"/>
                </a:ext>
              </a:extLst>
            </p:cNvPr>
            <p:cNvSpPr>
              <a:spLocks noChangeArrowheads="1"/>
            </p:cNvSpPr>
            <p:nvPr/>
          </p:nvSpPr>
          <p:spPr bwMode="auto">
            <a:xfrm>
              <a:off x="3408" y="2832"/>
              <a:ext cx="2064" cy="144"/>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2400">
                  <a:solidFill>
                    <a:schemeClr val="tx1"/>
                  </a:solidFill>
                  <a:latin typeface="Times New Roman" panose="02020603050405020304" pitchFamily="18" charset="0"/>
                </a:defRPr>
              </a:lvl1pPr>
              <a:lvl2pPr marL="742950" indent="-285750">
                <a:spcBef>
                  <a:spcPct val="20000"/>
                </a:spcBef>
                <a:buChar char="–"/>
                <a:defRPr sz="24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400">
                  <a:solidFill>
                    <a:schemeClr val="tx1"/>
                  </a:solidFill>
                  <a:latin typeface="Times New Roman" panose="02020603050405020304" pitchFamily="18" charset="0"/>
                </a:defRPr>
              </a:lvl4pPr>
              <a:lvl5pPr marL="2057400" indent="-228600">
                <a:spcBef>
                  <a:spcPct val="20000"/>
                </a:spcBef>
                <a:buChar char="»"/>
                <a:defRPr sz="24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4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4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4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400">
                  <a:solidFill>
                    <a:schemeClr val="tx1"/>
                  </a:solidFill>
                  <a:latin typeface="Times New Roman" panose="02020603050405020304" pitchFamily="18" charset="0"/>
                </a:defRPr>
              </a:lvl9pPr>
            </a:lstStyle>
            <a:p>
              <a:pPr algn="ctr">
                <a:spcBef>
                  <a:spcPct val="0"/>
                </a:spcBef>
                <a:buFontTx/>
                <a:buNone/>
              </a:pPr>
              <a:r>
                <a:rPr lang="en-US" altLang="en-US" sz="1600"/>
                <a:t>Semiconductor physics</a:t>
              </a:r>
            </a:p>
          </p:txBody>
        </p:sp>
        <p:sp>
          <p:nvSpPr>
            <p:cNvPr id="67598" name="Rectangle 13">
              <a:extLst>
                <a:ext uri="{FF2B5EF4-FFF2-40B4-BE49-F238E27FC236}">
                  <a16:creationId xmlns:a16="http://schemas.microsoft.com/office/drawing/2014/main" id="{E880B110-2DF9-DFDD-126E-916F4D715063}"/>
                </a:ext>
              </a:extLst>
            </p:cNvPr>
            <p:cNvSpPr>
              <a:spLocks noChangeArrowheads="1"/>
            </p:cNvSpPr>
            <p:nvPr/>
          </p:nvSpPr>
          <p:spPr bwMode="auto">
            <a:xfrm>
              <a:off x="3408" y="2976"/>
              <a:ext cx="2064" cy="144"/>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2400">
                  <a:solidFill>
                    <a:schemeClr val="tx1"/>
                  </a:solidFill>
                  <a:latin typeface="Times New Roman" panose="02020603050405020304" pitchFamily="18" charset="0"/>
                </a:defRPr>
              </a:lvl1pPr>
              <a:lvl2pPr marL="742950" indent="-285750">
                <a:spcBef>
                  <a:spcPct val="20000"/>
                </a:spcBef>
                <a:buChar char="–"/>
                <a:defRPr sz="24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400">
                  <a:solidFill>
                    <a:schemeClr val="tx1"/>
                  </a:solidFill>
                  <a:latin typeface="Times New Roman" panose="02020603050405020304" pitchFamily="18" charset="0"/>
                </a:defRPr>
              </a:lvl4pPr>
              <a:lvl5pPr marL="2057400" indent="-228600">
                <a:spcBef>
                  <a:spcPct val="20000"/>
                </a:spcBef>
                <a:buChar char="»"/>
                <a:defRPr sz="24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4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4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4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400">
                  <a:solidFill>
                    <a:schemeClr val="tx1"/>
                  </a:solidFill>
                  <a:latin typeface="Times New Roman" panose="02020603050405020304" pitchFamily="18" charset="0"/>
                </a:defRPr>
              </a:lvl9pPr>
            </a:lstStyle>
            <a:p>
              <a:pPr algn="ctr">
                <a:spcBef>
                  <a:spcPct val="0"/>
                </a:spcBef>
                <a:buFontTx/>
                <a:buNone/>
              </a:pPr>
              <a:r>
                <a:rPr lang="en-US" altLang="en-US" sz="1600"/>
                <a:t>Quantum mechanics(!)</a:t>
              </a:r>
            </a:p>
          </p:txBody>
        </p:sp>
        <p:sp>
          <p:nvSpPr>
            <p:cNvPr id="67599" name="AutoShape 14">
              <a:extLst>
                <a:ext uri="{FF2B5EF4-FFF2-40B4-BE49-F238E27FC236}">
                  <a16:creationId xmlns:a16="http://schemas.microsoft.com/office/drawing/2014/main" id="{EFC950D6-8001-9804-75B2-CB54EAD92001}"/>
                </a:ext>
              </a:extLst>
            </p:cNvPr>
            <p:cNvSpPr>
              <a:spLocks noChangeArrowheads="1"/>
            </p:cNvSpPr>
            <p:nvPr/>
          </p:nvSpPr>
          <p:spPr bwMode="auto">
            <a:xfrm>
              <a:off x="3168" y="2112"/>
              <a:ext cx="192" cy="144"/>
            </a:xfrm>
            <a:prstGeom prst="rightArrow">
              <a:avLst>
                <a:gd name="adj1" fmla="val 50000"/>
                <a:gd name="adj2" fmla="val 33333"/>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2400">
                  <a:solidFill>
                    <a:schemeClr val="tx1"/>
                  </a:solidFill>
                  <a:latin typeface="Times New Roman" panose="02020603050405020304" pitchFamily="18" charset="0"/>
                </a:defRPr>
              </a:lvl1pPr>
              <a:lvl2pPr marL="742950" indent="-285750">
                <a:spcBef>
                  <a:spcPct val="20000"/>
                </a:spcBef>
                <a:buChar char="–"/>
                <a:defRPr sz="24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400">
                  <a:solidFill>
                    <a:schemeClr val="tx1"/>
                  </a:solidFill>
                  <a:latin typeface="Times New Roman" panose="02020603050405020304" pitchFamily="18" charset="0"/>
                </a:defRPr>
              </a:lvl4pPr>
              <a:lvl5pPr marL="2057400" indent="-228600">
                <a:spcBef>
                  <a:spcPct val="20000"/>
                </a:spcBef>
                <a:buChar char="»"/>
                <a:defRPr sz="24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4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4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4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400">
                  <a:solidFill>
                    <a:schemeClr val="tx1"/>
                  </a:solidFill>
                  <a:latin typeface="Times New Roman" panose="02020603050405020304" pitchFamily="18" charset="0"/>
                </a:defRPr>
              </a:lvl9pPr>
            </a:lstStyle>
            <a:p>
              <a:pPr>
                <a:spcBef>
                  <a:spcPct val="0"/>
                </a:spcBef>
                <a:buFontTx/>
                <a:buNone/>
              </a:pPr>
              <a:endParaRPr lang="en-US" altLang="en-US"/>
            </a:p>
          </p:txBody>
        </p:sp>
      </p:gr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2">
            <a:extLst>
              <a:ext uri="{FF2B5EF4-FFF2-40B4-BE49-F238E27FC236}">
                <a16:creationId xmlns:a16="http://schemas.microsoft.com/office/drawing/2014/main" id="{F4C47B4F-5B93-3474-290A-CBAD6D41231B}"/>
              </a:ext>
            </a:extLst>
          </p:cNvPr>
          <p:cNvSpPr>
            <a:spLocks noGrp="1" noChangeArrowheads="1"/>
          </p:cNvSpPr>
          <p:nvPr>
            <p:ph type="title"/>
          </p:nvPr>
        </p:nvSpPr>
        <p:spPr/>
        <p:txBody>
          <a:bodyPr/>
          <a:lstStyle/>
          <a:p>
            <a:r>
              <a:rPr lang="en-US" altLang="en-US"/>
              <a:t>Compilers</a:t>
            </a:r>
            <a:endParaRPr lang="en-US" altLang="en-US" sz="2400"/>
          </a:p>
        </p:txBody>
      </p:sp>
      <p:sp>
        <p:nvSpPr>
          <p:cNvPr id="69635" name="Rectangle 3">
            <a:extLst>
              <a:ext uri="{FF2B5EF4-FFF2-40B4-BE49-F238E27FC236}">
                <a16:creationId xmlns:a16="http://schemas.microsoft.com/office/drawing/2014/main" id="{246A31A2-16BE-7AF7-9FE5-D085BF2409B5}"/>
              </a:ext>
            </a:extLst>
          </p:cNvPr>
          <p:cNvSpPr>
            <a:spLocks noGrp="1" noChangeArrowheads="1"/>
          </p:cNvSpPr>
          <p:nvPr>
            <p:ph type="body" idx="1"/>
          </p:nvPr>
        </p:nvSpPr>
        <p:spPr>
          <a:xfrm>
            <a:off x="381000" y="990600"/>
            <a:ext cx="4648200" cy="5384800"/>
          </a:xfrm>
          <a:noFill/>
        </p:spPr>
        <p:txBody>
          <a:bodyPr/>
          <a:lstStyle/>
          <a:p>
            <a:r>
              <a:rPr lang="en-US" altLang="en-US" sz="2000"/>
              <a:t>Compilers translate </a:t>
            </a:r>
            <a:r>
              <a:rPr lang="en-US" altLang="en-US" sz="2000" b="1"/>
              <a:t>problem-oriented languages</a:t>
            </a:r>
            <a:endParaRPr lang="en-US" altLang="en-US" sz="2000"/>
          </a:p>
          <a:p>
            <a:pPr lvl="1"/>
            <a:r>
              <a:rPr lang="en-US" altLang="en-US" sz="2000"/>
              <a:t>A statement in a problem-oriented language usually translates into many machine instructions.</a:t>
            </a:r>
          </a:p>
          <a:p>
            <a:pPr lvl="1"/>
            <a:r>
              <a:rPr lang="en-US" altLang="en-US" sz="2000"/>
              <a:t>Compilers keep track of many things, including use of storage locations, access to operating system services, and access to other programs</a:t>
            </a:r>
          </a:p>
          <a:p>
            <a:pPr lvl="1"/>
            <a:r>
              <a:rPr lang="en-US" altLang="en-US" sz="2000"/>
              <a:t>Some compilers translate into assembly language (Why do the programming work twice!)</a:t>
            </a:r>
          </a:p>
          <a:p>
            <a:pPr lvl="1"/>
            <a:r>
              <a:rPr lang="en-US" altLang="en-US" sz="2000"/>
              <a:t>A problem-oriented language is used for most commercial programming today.</a:t>
            </a:r>
          </a:p>
        </p:txBody>
      </p:sp>
      <p:grpSp>
        <p:nvGrpSpPr>
          <p:cNvPr id="69636" name="Group 15">
            <a:extLst>
              <a:ext uri="{FF2B5EF4-FFF2-40B4-BE49-F238E27FC236}">
                <a16:creationId xmlns:a16="http://schemas.microsoft.com/office/drawing/2014/main" id="{AE58C157-0A0F-5494-8DD9-0A79E3E9FF2A}"/>
              </a:ext>
            </a:extLst>
          </p:cNvPr>
          <p:cNvGrpSpPr>
            <a:grpSpLocks/>
          </p:cNvGrpSpPr>
          <p:nvPr/>
        </p:nvGrpSpPr>
        <p:grpSpPr bwMode="auto">
          <a:xfrm>
            <a:off x="4648200" y="3581400"/>
            <a:ext cx="3657600" cy="2286000"/>
            <a:chOff x="2928" y="2256"/>
            <a:chExt cx="2304" cy="1440"/>
          </a:xfrm>
        </p:grpSpPr>
        <p:sp>
          <p:nvSpPr>
            <p:cNvPr id="69637" name="Rectangle 4">
              <a:extLst>
                <a:ext uri="{FF2B5EF4-FFF2-40B4-BE49-F238E27FC236}">
                  <a16:creationId xmlns:a16="http://schemas.microsoft.com/office/drawing/2014/main" id="{12C020CB-44D9-857C-0767-225BAC674861}"/>
                </a:ext>
              </a:extLst>
            </p:cNvPr>
            <p:cNvSpPr>
              <a:spLocks noChangeArrowheads="1"/>
            </p:cNvSpPr>
            <p:nvPr/>
          </p:nvSpPr>
          <p:spPr bwMode="auto">
            <a:xfrm>
              <a:off x="3168" y="2256"/>
              <a:ext cx="2064" cy="144"/>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2400">
                  <a:solidFill>
                    <a:schemeClr val="tx1"/>
                  </a:solidFill>
                  <a:latin typeface="Times New Roman" panose="02020603050405020304" pitchFamily="18" charset="0"/>
                </a:defRPr>
              </a:lvl1pPr>
              <a:lvl2pPr marL="742950" indent="-285750">
                <a:spcBef>
                  <a:spcPct val="20000"/>
                </a:spcBef>
                <a:buChar char="–"/>
                <a:defRPr sz="24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400">
                  <a:solidFill>
                    <a:schemeClr val="tx1"/>
                  </a:solidFill>
                  <a:latin typeface="Times New Roman" panose="02020603050405020304" pitchFamily="18" charset="0"/>
                </a:defRPr>
              </a:lvl4pPr>
              <a:lvl5pPr marL="2057400" indent="-228600">
                <a:spcBef>
                  <a:spcPct val="20000"/>
                </a:spcBef>
                <a:buChar char="»"/>
                <a:defRPr sz="24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4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4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4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400">
                  <a:solidFill>
                    <a:schemeClr val="tx1"/>
                  </a:solidFill>
                  <a:latin typeface="Times New Roman" panose="02020603050405020304" pitchFamily="18" charset="0"/>
                </a:defRPr>
              </a:lvl9pPr>
            </a:lstStyle>
            <a:p>
              <a:pPr algn="ctr">
                <a:spcBef>
                  <a:spcPct val="0"/>
                </a:spcBef>
                <a:buFontTx/>
                <a:buNone/>
              </a:pPr>
              <a:r>
                <a:rPr lang="en-US" altLang="en-US" sz="1600"/>
                <a:t>User interface</a:t>
              </a:r>
            </a:p>
          </p:txBody>
        </p:sp>
        <p:sp>
          <p:nvSpPr>
            <p:cNvPr id="69638" name="Rectangle 5">
              <a:extLst>
                <a:ext uri="{FF2B5EF4-FFF2-40B4-BE49-F238E27FC236}">
                  <a16:creationId xmlns:a16="http://schemas.microsoft.com/office/drawing/2014/main" id="{6EFC3BB9-80B6-91F5-2DCF-CDB915C10690}"/>
                </a:ext>
              </a:extLst>
            </p:cNvPr>
            <p:cNvSpPr>
              <a:spLocks noChangeArrowheads="1"/>
            </p:cNvSpPr>
            <p:nvPr/>
          </p:nvSpPr>
          <p:spPr bwMode="auto">
            <a:xfrm>
              <a:off x="3168" y="2400"/>
              <a:ext cx="2064" cy="144"/>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2400">
                  <a:solidFill>
                    <a:schemeClr val="tx1"/>
                  </a:solidFill>
                  <a:latin typeface="Times New Roman" panose="02020603050405020304" pitchFamily="18" charset="0"/>
                </a:defRPr>
              </a:lvl1pPr>
              <a:lvl2pPr marL="742950" indent="-285750">
                <a:spcBef>
                  <a:spcPct val="20000"/>
                </a:spcBef>
                <a:buChar char="–"/>
                <a:defRPr sz="24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400">
                  <a:solidFill>
                    <a:schemeClr val="tx1"/>
                  </a:solidFill>
                  <a:latin typeface="Times New Roman" panose="02020603050405020304" pitchFamily="18" charset="0"/>
                </a:defRPr>
              </a:lvl4pPr>
              <a:lvl5pPr marL="2057400" indent="-228600">
                <a:spcBef>
                  <a:spcPct val="20000"/>
                </a:spcBef>
                <a:buChar char="»"/>
                <a:defRPr sz="24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4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4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4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400">
                  <a:solidFill>
                    <a:schemeClr val="tx1"/>
                  </a:solidFill>
                  <a:latin typeface="Times New Roman" panose="02020603050405020304" pitchFamily="18" charset="0"/>
                </a:defRPr>
              </a:lvl9pPr>
            </a:lstStyle>
            <a:p>
              <a:pPr algn="ctr">
                <a:spcBef>
                  <a:spcPct val="0"/>
                </a:spcBef>
                <a:buFontTx/>
                <a:buNone/>
              </a:pPr>
              <a:r>
                <a:rPr lang="en-US" altLang="en-US" sz="1600"/>
                <a:t>Application</a:t>
              </a:r>
            </a:p>
          </p:txBody>
        </p:sp>
        <p:sp>
          <p:nvSpPr>
            <p:cNvPr id="69639" name="Rectangle 6">
              <a:extLst>
                <a:ext uri="{FF2B5EF4-FFF2-40B4-BE49-F238E27FC236}">
                  <a16:creationId xmlns:a16="http://schemas.microsoft.com/office/drawing/2014/main" id="{D69B1A47-3BF0-3804-9E7C-C5D0455D0E16}"/>
                </a:ext>
              </a:extLst>
            </p:cNvPr>
            <p:cNvSpPr>
              <a:spLocks noChangeArrowheads="1"/>
            </p:cNvSpPr>
            <p:nvPr/>
          </p:nvSpPr>
          <p:spPr bwMode="auto">
            <a:xfrm>
              <a:off x="3168" y="2544"/>
              <a:ext cx="2064" cy="144"/>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2400">
                  <a:solidFill>
                    <a:schemeClr val="tx1"/>
                  </a:solidFill>
                  <a:latin typeface="Times New Roman" panose="02020603050405020304" pitchFamily="18" charset="0"/>
                </a:defRPr>
              </a:lvl1pPr>
              <a:lvl2pPr marL="742950" indent="-285750">
                <a:spcBef>
                  <a:spcPct val="20000"/>
                </a:spcBef>
                <a:buChar char="–"/>
                <a:defRPr sz="24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400">
                  <a:solidFill>
                    <a:schemeClr val="tx1"/>
                  </a:solidFill>
                  <a:latin typeface="Times New Roman" panose="02020603050405020304" pitchFamily="18" charset="0"/>
                </a:defRPr>
              </a:lvl4pPr>
              <a:lvl5pPr marL="2057400" indent="-228600">
                <a:spcBef>
                  <a:spcPct val="20000"/>
                </a:spcBef>
                <a:buChar char="»"/>
                <a:defRPr sz="24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4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4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4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400">
                  <a:solidFill>
                    <a:schemeClr val="tx1"/>
                  </a:solidFill>
                  <a:latin typeface="Times New Roman" panose="02020603050405020304" pitchFamily="18" charset="0"/>
                </a:defRPr>
              </a:lvl9pPr>
            </a:lstStyle>
            <a:p>
              <a:pPr algn="ctr">
                <a:spcBef>
                  <a:spcPct val="0"/>
                </a:spcBef>
                <a:buFontTx/>
                <a:buNone/>
              </a:pPr>
              <a:r>
                <a:rPr lang="en-US" altLang="en-US" sz="1600"/>
                <a:t>Problem-oriented language</a:t>
              </a:r>
            </a:p>
          </p:txBody>
        </p:sp>
        <p:sp>
          <p:nvSpPr>
            <p:cNvPr id="69640" name="Rectangle 7">
              <a:extLst>
                <a:ext uri="{FF2B5EF4-FFF2-40B4-BE49-F238E27FC236}">
                  <a16:creationId xmlns:a16="http://schemas.microsoft.com/office/drawing/2014/main" id="{1B3DCE93-5C7A-EAE3-CB0E-A14D06EB3305}"/>
                </a:ext>
              </a:extLst>
            </p:cNvPr>
            <p:cNvSpPr>
              <a:spLocks noChangeArrowheads="1"/>
            </p:cNvSpPr>
            <p:nvPr/>
          </p:nvSpPr>
          <p:spPr bwMode="auto">
            <a:xfrm>
              <a:off x="3168" y="2688"/>
              <a:ext cx="2064" cy="144"/>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2400">
                  <a:solidFill>
                    <a:schemeClr val="tx1"/>
                  </a:solidFill>
                  <a:latin typeface="Times New Roman" panose="02020603050405020304" pitchFamily="18" charset="0"/>
                </a:defRPr>
              </a:lvl1pPr>
              <a:lvl2pPr marL="742950" indent="-285750">
                <a:spcBef>
                  <a:spcPct val="20000"/>
                </a:spcBef>
                <a:buChar char="–"/>
                <a:defRPr sz="24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400">
                  <a:solidFill>
                    <a:schemeClr val="tx1"/>
                  </a:solidFill>
                  <a:latin typeface="Times New Roman" panose="02020603050405020304" pitchFamily="18" charset="0"/>
                </a:defRPr>
              </a:lvl4pPr>
              <a:lvl5pPr marL="2057400" indent="-228600">
                <a:spcBef>
                  <a:spcPct val="20000"/>
                </a:spcBef>
                <a:buChar char="»"/>
                <a:defRPr sz="24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4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4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4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400">
                  <a:solidFill>
                    <a:schemeClr val="tx1"/>
                  </a:solidFill>
                  <a:latin typeface="Times New Roman" panose="02020603050405020304" pitchFamily="18" charset="0"/>
                </a:defRPr>
              </a:lvl9pPr>
            </a:lstStyle>
            <a:p>
              <a:pPr algn="ctr">
                <a:spcBef>
                  <a:spcPct val="0"/>
                </a:spcBef>
                <a:buFontTx/>
                <a:buNone/>
              </a:pPr>
              <a:r>
                <a:rPr lang="en-US" altLang="en-US" sz="1600"/>
                <a:t>Assembly language</a:t>
              </a:r>
            </a:p>
          </p:txBody>
        </p:sp>
        <p:sp>
          <p:nvSpPr>
            <p:cNvPr id="69641" name="Rectangle 8">
              <a:extLst>
                <a:ext uri="{FF2B5EF4-FFF2-40B4-BE49-F238E27FC236}">
                  <a16:creationId xmlns:a16="http://schemas.microsoft.com/office/drawing/2014/main" id="{496CFBBD-0E27-CDA1-685F-6A21CE642848}"/>
                </a:ext>
              </a:extLst>
            </p:cNvPr>
            <p:cNvSpPr>
              <a:spLocks noChangeArrowheads="1"/>
            </p:cNvSpPr>
            <p:nvPr/>
          </p:nvSpPr>
          <p:spPr bwMode="auto">
            <a:xfrm>
              <a:off x="3168" y="2832"/>
              <a:ext cx="2064" cy="144"/>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2400">
                  <a:solidFill>
                    <a:schemeClr val="tx1"/>
                  </a:solidFill>
                  <a:latin typeface="Times New Roman" panose="02020603050405020304" pitchFamily="18" charset="0"/>
                </a:defRPr>
              </a:lvl1pPr>
              <a:lvl2pPr marL="742950" indent="-285750">
                <a:spcBef>
                  <a:spcPct val="20000"/>
                </a:spcBef>
                <a:buChar char="–"/>
                <a:defRPr sz="24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400">
                  <a:solidFill>
                    <a:schemeClr val="tx1"/>
                  </a:solidFill>
                  <a:latin typeface="Times New Roman" panose="02020603050405020304" pitchFamily="18" charset="0"/>
                </a:defRPr>
              </a:lvl4pPr>
              <a:lvl5pPr marL="2057400" indent="-228600">
                <a:spcBef>
                  <a:spcPct val="20000"/>
                </a:spcBef>
                <a:buChar char="»"/>
                <a:defRPr sz="24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4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4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4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400">
                  <a:solidFill>
                    <a:schemeClr val="tx1"/>
                  </a:solidFill>
                  <a:latin typeface="Times New Roman" panose="02020603050405020304" pitchFamily="18" charset="0"/>
                </a:defRPr>
              </a:lvl9pPr>
            </a:lstStyle>
            <a:p>
              <a:pPr algn="ctr">
                <a:spcBef>
                  <a:spcPct val="0"/>
                </a:spcBef>
                <a:buFontTx/>
                <a:buNone/>
              </a:pPr>
              <a:r>
                <a:rPr lang="en-US" altLang="en-US" sz="1600"/>
                <a:t>Operating system machine language</a:t>
              </a:r>
            </a:p>
          </p:txBody>
        </p:sp>
        <p:sp>
          <p:nvSpPr>
            <p:cNvPr id="69642" name="Rectangle 9">
              <a:extLst>
                <a:ext uri="{FF2B5EF4-FFF2-40B4-BE49-F238E27FC236}">
                  <a16:creationId xmlns:a16="http://schemas.microsoft.com/office/drawing/2014/main" id="{A9EA03DE-8BC1-6191-E470-7193E82B1605}"/>
                </a:ext>
              </a:extLst>
            </p:cNvPr>
            <p:cNvSpPr>
              <a:spLocks noChangeArrowheads="1"/>
            </p:cNvSpPr>
            <p:nvPr/>
          </p:nvSpPr>
          <p:spPr bwMode="auto">
            <a:xfrm>
              <a:off x="3168" y="2976"/>
              <a:ext cx="2064" cy="144"/>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2400">
                  <a:solidFill>
                    <a:schemeClr val="tx1"/>
                  </a:solidFill>
                  <a:latin typeface="Times New Roman" panose="02020603050405020304" pitchFamily="18" charset="0"/>
                </a:defRPr>
              </a:lvl1pPr>
              <a:lvl2pPr marL="742950" indent="-285750">
                <a:spcBef>
                  <a:spcPct val="20000"/>
                </a:spcBef>
                <a:buChar char="–"/>
                <a:defRPr sz="24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400">
                  <a:solidFill>
                    <a:schemeClr val="tx1"/>
                  </a:solidFill>
                  <a:latin typeface="Times New Roman" panose="02020603050405020304" pitchFamily="18" charset="0"/>
                </a:defRPr>
              </a:lvl4pPr>
              <a:lvl5pPr marL="2057400" indent="-228600">
                <a:spcBef>
                  <a:spcPct val="20000"/>
                </a:spcBef>
                <a:buChar char="»"/>
                <a:defRPr sz="24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4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4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4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400">
                  <a:solidFill>
                    <a:schemeClr val="tx1"/>
                  </a:solidFill>
                  <a:latin typeface="Times New Roman" panose="02020603050405020304" pitchFamily="18" charset="0"/>
                </a:defRPr>
              </a:lvl9pPr>
            </a:lstStyle>
            <a:p>
              <a:pPr algn="ctr">
                <a:spcBef>
                  <a:spcPct val="0"/>
                </a:spcBef>
                <a:buFontTx/>
                <a:buNone/>
              </a:pPr>
              <a:r>
                <a:rPr lang="en-US" altLang="en-US" sz="1600"/>
                <a:t>Machine language</a:t>
              </a:r>
            </a:p>
          </p:txBody>
        </p:sp>
        <p:sp>
          <p:nvSpPr>
            <p:cNvPr id="69643" name="Rectangle 10">
              <a:extLst>
                <a:ext uri="{FF2B5EF4-FFF2-40B4-BE49-F238E27FC236}">
                  <a16:creationId xmlns:a16="http://schemas.microsoft.com/office/drawing/2014/main" id="{ABD75CB9-8052-5A5F-E375-DC6C12A646B0}"/>
                </a:ext>
              </a:extLst>
            </p:cNvPr>
            <p:cNvSpPr>
              <a:spLocks noChangeArrowheads="1"/>
            </p:cNvSpPr>
            <p:nvPr/>
          </p:nvSpPr>
          <p:spPr bwMode="auto">
            <a:xfrm>
              <a:off x="3168" y="3120"/>
              <a:ext cx="2064" cy="144"/>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2400">
                  <a:solidFill>
                    <a:schemeClr val="tx1"/>
                  </a:solidFill>
                  <a:latin typeface="Times New Roman" panose="02020603050405020304" pitchFamily="18" charset="0"/>
                </a:defRPr>
              </a:lvl1pPr>
              <a:lvl2pPr marL="742950" indent="-285750">
                <a:spcBef>
                  <a:spcPct val="20000"/>
                </a:spcBef>
                <a:buChar char="–"/>
                <a:defRPr sz="24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400">
                  <a:solidFill>
                    <a:schemeClr val="tx1"/>
                  </a:solidFill>
                  <a:latin typeface="Times New Roman" panose="02020603050405020304" pitchFamily="18" charset="0"/>
                </a:defRPr>
              </a:lvl4pPr>
              <a:lvl5pPr marL="2057400" indent="-228600">
                <a:spcBef>
                  <a:spcPct val="20000"/>
                </a:spcBef>
                <a:buChar char="»"/>
                <a:defRPr sz="24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4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4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4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400">
                  <a:solidFill>
                    <a:schemeClr val="tx1"/>
                  </a:solidFill>
                  <a:latin typeface="Times New Roman" panose="02020603050405020304" pitchFamily="18" charset="0"/>
                </a:defRPr>
              </a:lvl9pPr>
            </a:lstStyle>
            <a:p>
              <a:pPr algn="ctr">
                <a:spcBef>
                  <a:spcPct val="0"/>
                </a:spcBef>
                <a:buFontTx/>
                <a:buNone/>
              </a:pPr>
              <a:r>
                <a:rPr lang="en-US" altLang="en-US" sz="1600"/>
                <a:t>Microarchitecture</a:t>
              </a:r>
            </a:p>
          </p:txBody>
        </p:sp>
        <p:sp>
          <p:nvSpPr>
            <p:cNvPr id="69644" name="Rectangle 11">
              <a:extLst>
                <a:ext uri="{FF2B5EF4-FFF2-40B4-BE49-F238E27FC236}">
                  <a16:creationId xmlns:a16="http://schemas.microsoft.com/office/drawing/2014/main" id="{390EC535-8F6C-DC3F-EF1F-9B1864A9E4D7}"/>
                </a:ext>
              </a:extLst>
            </p:cNvPr>
            <p:cNvSpPr>
              <a:spLocks noChangeArrowheads="1"/>
            </p:cNvSpPr>
            <p:nvPr/>
          </p:nvSpPr>
          <p:spPr bwMode="auto">
            <a:xfrm>
              <a:off x="3168" y="3264"/>
              <a:ext cx="2064" cy="144"/>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2400">
                  <a:solidFill>
                    <a:schemeClr val="tx1"/>
                  </a:solidFill>
                  <a:latin typeface="Times New Roman" panose="02020603050405020304" pitchFamily="18" charset="0"/>
                </a:defRPr>
              </a:lvl1pPr>
              <a:lvl2pPr marL="742950" indent="-285750">
                <a:spcBef>
                  <a:spcPct val="20000"/>
                </a:spcBef>
                <a:buChar char="–"/>
                <a:defRPr sz="24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400">
                  <a:solidFill>
                    <a:schemeClr val="tx1"/>
                  </a:solidFill>
                  <a:latin typeface="Times New Roman" panose="02020603050405020304" pitchFamily="18" charset="0"/>
                </a:defRPr>
              </a:lvl4pPr>
              <a:lvl5pPr marL="2057400" indent="-228600">
                <a:spcBef>
                  <a:spcPct val="20000"/>
                </a:spcBef>
                <a:buChar char="»"/>
                <a:defRPr sz="24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4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4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4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400">
                  <a:solidFill>
                    <a:schemeClr val="tx1"/>
                  </a:solidFill>
                  <a:latin typeface="Times New Roman" panose="02020603050405020304" pitchFamily="18" charset="0"/>
                </a:defRPr>
              </a:lvl9pPr>
            </a:lstStyle>
            <a:p>
              <a:pPr algn="ctr">
                <a:spcBef>
                  <a:spcPct val="0"/>
                </a:spcBef>
                <a:buFontTx/>
                <a:buNone/>
              </a:pPr>
              <a:r>
                <a:rPr lang="en-US" altLang="en-US" sz="1600"/>
                <a:t>Digital logic</a:t>
              </a:r>
            </a:p>
          </p:txBody>
        </p:sp>
        <p:sp>
          <p:nvSpPr>
            <p:cNvPr id="69645" name="Rectangle 12">
              <a:extLst>
                <a:ext uri="{FF2B5EF4-FFF2-40B4-BE49-F238E27FC236}">
                  <a16:creationId xmlns:a16="http://schemas.microsoft.com/office/drawing/2014/main" id="{C477BD6B-5810-0861-63B8-E3F453CBE113}"/>
                </a:ext>
              </a:extLst>
            </p:cNvPr>
            <p:cNvSpPr>
              <a:spLocks noChangeArrowheads="1"/>
            </p:cNvSpPr>
            <p:nvPr/>
          </p:nvSpPr>
          <p:spPr bwMode="auto">
            <a:xfrm>
              <a:off x="3168" y="3408"/>
              <a:ext cx="2064" cy="144"/>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2400">
                  <a:solidFill>
                    <a:schemeClr val="tx1"/>
                  </a:solidFill>
                  <a:latin typeface="Times New Roman" panose="02020603050405020304" pitchFamily="18" charset="0"/>
                </a:defRPr>
              </a:lvl1pPr>
              <a:lvl2pPr marL="742950" indent="-285750">
                <a:spcBef>
                  <a:spcPct val="20000"/>
                </a:spcBef>
                <a:buChar char="–"/>
                <a:defRPr sz="24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400">
                  <a:solidFill>
                    <a:schemeClr val="tx1"/>
                  </a:solidFill>
                  <a:latin typeface="Times New Roman" panose="02020603050405020304" pitchFamily="18" charset="0"/>
                </a:defRPr>
              </a:lvl4pPr>
              <a:lvl5pPr marL="2057400" indent="-228600">
                <a:spcBef>
                  <a:spcPct val="20000"/>
                </a:spcBef>
                <a:buChar char="»"/>
                <a:defRPr sz="24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4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4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4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400">
                  <a:solidFill>
                    <a:schemeClr val="tx1"/>
                  </a:solidFill>
                  <a:latin typeface="Times New Roman" panose="02020603050405020304" pitchFamily="18" charset="0"/>
                </a:defRPr>
              </a:lvl9pPr>
            </a:lstStyle>
            <a:p>
              <a:pPr algn="ctr">
                <a:spcBef>
                  <a:spcPct val="0"/>
                </a:spcBef>
                <a:buFontTx/>
                <a:buNone/>
              </a:pPr>
              <a:r>
                <a:rPr lang="en-US" altLang="en-US" sz="1600"/>
                <a:t>Semiconductor physics</a:t>
              </a:r>
            </a:p>
          </p:txBody>
        </p:sp>
        <p:sp>
          <p:nvSpPr>
            <p:cNvPr id="69646" name="Rectangle 13">
              <a:extLst>
                <a:ext uri="{FF2B5EF4-FFF2-40B4-BE49-F238E27FC236}">
                  <a16:creationId xmlns:a16="http://schemas.microsoft.com/office/drawing/2014/main" id="{A33B8015-24EC-2332-2B87-FC6ED4D3F1C8}"/>
                </a:ext>
              </a:extLst>
            </p:cNvPr>
            <p:cNvSpPr>
              <a:spLocks noChangeArrowheads="1"/>
            </p:cNvSpPr>
            <p:nvPr/>
          </p:nvSpPr>
          <p:spPr bwMode="auto">
            <a:xfrm>
              <a:off x="3168" y="3552"/>
              <a:ext cx="2064" cy="144"/>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2400">
                  <a:solidFill>
                    <a:schemeClr val="tx1"/>
                  </a:solidFill>
                  <a:latin typeface="Times New Roman" panose="02020603050405020304" pitchFamily="18" charset="0"/>
                </a:defRPr>
              </a:lvl1pPr>
              <a:lvl2pPr marL="742950" indent="-285750">
                <a:spcBef>
                  <a:spcPct val="20000"/>
                </a:spcBef>
                <a:buChar char="–"/>
                <a:defRPr sz="24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400">
                  <a:solidFill>
                    <a:schemeClr val="tx1"/>
                  </a:solidFill>
                  <a:latin typeface="Times New Roman" panose="02020603050405020304" pitchFamily="18" charset="0"/>
                </a:defRPr>
              </a:lvl4pPr>
              <a:lvl5pPr marL="2057400" indent="-228600">
                <a:spcBef>
                  <a:spcPct val="20000"/>
                </a:spcBef>
                <a:buChar char="»"/>
                <a:defRPr sz="24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4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4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4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400">
                  <a:solidFill>
                    <a:schemeClr val="tx1"/>
                  </a:solidFill>
                  <a:latin typeface="Times New Roman" panose="02020603050405020304" pitchFamily="18" charset="0"/>
                </a:defRPr>
              </a:lvl9pPr>
            </a:lstStyle>
            <a:p>
              <a:pPr algn="ctr">
                <a:spcBef>
                  <a:spcPct val="0"/>
                </a:spcBef>
                <a:buFontTx/>
                <a:buNone/>
              </a:pPr>
              <a:r>
                <a:rPr lang="en-US" altLang="en-US" sz="1600"/>
                <a:t>Quantum mechanics(!)</a:t>
              </a:r>
            </a:p>
          </p:txBody>
        </p:sp>
        <p:sp>
          <p:nvSpPr>
            <p:cNvPr id="69647" name="AutoShape 14">
              <a:extLst>
                <a:ext uri="{FF2B5EF4-FFF2-40B4-BE49-F238E27FC236}">
                  <a16:creationId xmlns:a16="http://schemas.microsoft.com/office/drawing/2014/main" id="{9FB88CB1-C12D-9FED-A003-AEAF6BD6DA93}"/>
                </a:ext>
              </a:extLst>
            </p:cNvPr>
            <p:cNvSpPr>
              <a:spLocks noChangeArrowheads="1"/>
            </p:cNvSpPr>
            <p:nvPr/>
          </p:nvSpPr>
          <p:spPr bwMode="auto">
            <a:xfrm>
              <a:off x="2928" y="2544"/>
              <a:ext cx="192" cy="144"/>
            </a:xfrm>
            <a:prstGeom prst="rightArrow">
              <a:avLst>
                <a:gd name="adj1" fmla="val 50000"/>
                <a:gd name="adj2" fmla="val 33333"/>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2400">
                  <a:solidFill>
                    <a:schemeClr val="tx1"/>
                  </a:solidFill>
                  <a:latin typeface="Times New Roman" panose="02020603050405020304" pitchFamily="18" charset="0"/>
                </a:defRPr>
              </a:lvl1pPr>
              <a:lvl2pPr marL="742950" indent="-285750">
                <a:spcBef>
                  <a:spcPct val="20000"/>
                </a:spcBef>
                <a:buChar char="–"/>
                <a:defRPr sz="24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400">
                  <a:solidFill>
                    <a:schemeClr val="tx1"/>
                  </a:solidFill>
                  <a:latin typeface="Times New Roman" panose="02020603050405020304" pitchFamily="18" charset="0"/>
                </a:defRPr>
              </a:lvl4pPr>
              <a:lvl5pPr marL="2057400" indent="-228600">
                <a:spcBef>
                  <a:spcPct val="20000"/>
                </a:spcBef>
                <a:buChar char="»"/>
                <a:defRPr sz="24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4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4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4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400">
                  <a:solidFill>
                    <a:schemeClr val="tx1"/>
                  </a:solidFill>
                  <a:latin typeface="Times New Roman" panose="02020603050405020304" pitchFamily="18" charset="0"/>
                </a:defRPr>
              </a:lvl9pPr>
            </a:lstStyle>
            <a:p>
              <a:pPr>
                <a:spcBef>
                  <a:spcPct val="0"/>
                </a:spcBef>
                <a:buFontTx/>
                <a:buNone/>
              </a:pPr>
              <a:endParaRPr lang="en-US" altLang="en-US"/>
            </a:p>
          </p:txBody>
        </p:sp>
      </p:gr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2">
            <a:extLst>
              <a:ext uri="{FF2B5EF4-FFF2-40B4-BE49-F238E27FC236}">
                <a16:creationId xmlns:a16="http://schemas.microsoft.com/office/drawing/2014/main" id="{1ECFAFBE-AE78-769B-062B-541D04FA1D1F}"/>
              </a:ext>
            </a:extLst>
          </p:cNvPr>
          <p:cNvSpPr>
            <a:spLocks noGrp="1" noChangeArrowheads="1"/>
          </p:cNvSpPr>
          <p:nvPr>
            <p:ph type="title"/>
          </p:nvPr>
        </p:nvSpPr>
        <p:spPr/>
        <p:txBody>
          <a:bodyPr/>
          <a:lstStyle/>
          <a:p>
            <a:r>
              <a:rPr lang="en-US" altLang="en-US"/>
              <a:t>How Do We Use a Compiler?</a:t>
            </a:r>
          </a:p>
        </p:txBody>
      </p:sp>
      <p:sp>
        <p:nvSpPr>
          <p:cNvPr id="71683" name="Rectangle 3">
            <a:extLst>
              <a:ext uri="{FF2B5EF4-FFF2-40B4-BE49-F238E27FC236}">
                <a16:creationId xmlns:a16="http://schemas.microsoft.com/office/drawing/2014/main" id="{2A829CB2-2582-3C4B-5D9F-0BF2E4344266}"/>
              </a:ext>
            </a:extLst>
          </p:cNvPr>
          <p:cNvSpPr>
            <a:spLocks noGrp="1" noChangeArrowheads="1"/>
          </p:cNvSpPr>
          <p:nvPr>
            <p:ph type="body" idx="4294967295"/>
          </p:nvPr>
        </p:nvSpPr>
        <p:spPr>
          <a:xfrm>
            <a:off x="317500" y="1168400"/>
            <a:ext cx="8394700" cy="4114800"/>
          </a:xfrm>
          <a:noFill/>
        </p:spPr>
        <p:txBody>
          <a:bodyPr/>
          <a:lstStyle/>
          <a:p>
            <a:r>
              <a:rPr lang="en-US" altLang="en-US"/>
              <a:t>Start with an algorithm and write it in the appropriate language.</a:t>
            </a:r>
          </a:p>
          <a:p>
            <a:endParaRPr lang="en-US" altLang="en-US"/>
          </a:p>
          <a:p>
            <a:r>
              <a:rPr lang="en-US" altLang="en-US"/>
              <a:t>Type the program into a file using a text editor. We call the contents of this file </a:t>
            </a:r>
            <a:r>
              <a:rPr lang="en-US" altLang="en-US" b="1"/>
              <a:t>source code</a:t>
            </a:r>
            <a:r>
              <a:rPr lang="en-US" altLang="en-US"/>
              <a:t>.</a:t>
            </a:r>
          </a:p>
          <a:p>
            <a:endParaRPr lang="en-US" altLang="en-US"/>
          </a:p>
          <a:p>
            <a:r>
              <a:rPr lang="en-US" altLang="en-US"/>
              <a:t>Run the compiler to translate the source code into </a:t>
            </a:r>
            <a:r>
              <a:rPr lang="en-US" altLang="en-US" b="1"/>
              <a:t>object code</a:t>
            </a:r>
            <a:r>
              <a:rPr lang="en-US" altLang="en-US"/>
              <a:t>. (Even if your compiler translates into assembly language, it will likely automatically call the assembler for you.) Object code is usually machine language.</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2">
            <a:extLst>
              <a:ext uri="{FF2B5EF4-FFF2-40B4-BE49-F238E27FC236}">
                <a16:creationId xmlns:a16="http://schemas.microsoft.com/office/drawing/2014/main" id="{8FF777A8-1815-7D93-3BAA-BD7064256F73}"/>
              </a:ext>
            </a:extLst>
          </p:cNvPr>
          <p:cNvSpPr>
            <a:spLocks noGrp="1" noChangeArrowheads="1"/>
          </p:cNvSpPr>
          <p:nvPr>
            <p:ph type="title"/>
          </p:nvPr>
        </p:nvSpPr>
        <p:spPr/>
        <p:txBody>
          <a:bodyPr/>
          <a:lstStyle/>
          <a:p>
            <a:r>
              <a:rPr lang="en-US" altLang="en-US"/>
              <a:t>How Do We Use a Compiler? – 2</a:t>
            </a:r>
            <a:endParaRPr lang="en-US" altLang="en-US" sz="2400"/>
          </a:p>
        </p:txBody>
      </p:sp>
      <p:sp>
        <p:nvSpPr>
          <p:cNvPr id="73731" name="Rectangle 3">
            <a:extLst>
              <a:ext uri="{FF2B5EF4-FFF2-40B4-BE49-F238E27FC236}">
                <a16:creationId xmlns:a16="http://schemas.microsoft.com/office/drawing/2014/main" id="{3D1AF025-B387-367D-A8D8-815C462F2D33}"/>
              </a:ext>
            </a:extLst>
          </p:cNvPr>
          <p:cNvSpPr>
            <a:spLocks noGrp="1" noChangeArrowheads="1"/>
          </p:cNvSpPr>
          <p:nvPr>
            <p:ph type="body" idx="4294967295"/>
          </p:nvPr>
        </p:nvSpPr>
        <p:spPr>
          <a:xfrm>
            <a:off x="317500" y="1206500"/>
            <a:ext cx="8559800" cy="4470400"/>
          </a:xfrm>
          <a:noFill/>
        </p:spPr>
        <p:txBody>
          <a:bodyPr/>
          <a:lstStyle/>
          <a:p>
            <a:r>
              <a:rPr lang="en-US" altLang="en-US"/>
              <a:t>Depending on your environment, you may use a </a:t>
            </a:r>
            <a:r>
              <a:rPr lang="en-US" altLang="en-US" b="1"/>
              <a:t>linker</a:t>
            </a:r>
            <a:r>
              <a:rPr lang="en-US" altLang="en-US"/>
              <a:t> to combine your program with other system-supplied programs to generate an </a:t>
            </a:r>
            <a:r>
              <a:rPr lang="en-US" altLang="en-US" b="1"/>
              <a:t>executable</a:t>
            </a:r>
            <a:r>
              <a:rPr lang="en-US" altLang="en-US"/>
              <a:t> object code file. This is finally your program in a form that can be loaded into the computer’s memory and executed.</a:t>
            </a:r>
          </a:p>
          <a:p>
            <a:endParaRPr lang="en-US" altLang="en-US"/>
          </a:p>
          <a:p>
            <a:r>
              <a:rPr lang="en-US" altLang="en-US"/>
              <a:t>Ask the operating system (program) to load your executable object code file into memory and point the CPU’s program counter at it. (In other words, double click it!)</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2">
            <a:extLst>
              <a:ext uri="{FF2B5EF4-FFF2-40B4-BE49-F238E27FC236}">
                <a16:creationId xmlns:a16="http://schemas.microsoft.com/office/drawing/2014/main" id="{688FE6B5-1C17-4B08-A156-46813E1FA355}"/>
              </a:ext>
            </a:extLst>
          </p:cNvPr>
          <p:cNvSpPr>
            <a:spLocks noGrp="1" noChangeArrowheads="1"/>
          </p:cNvSpPr>
          <p:nvPr>
            <p:ph type="title"/>
          </p:nvPr>
        </p:nvSpPr>
        <p:spPr/>
        <p:txBody>
          <a:bodyPr/>
          <a:lstStyle/>
          <a:p>
            <a:r>
              <a:rPr lang="en-US" altLang="en-US"/>
              <a:t>Compile-time and Run-time</a:t>
            </a:r>
          </a:p>
        </p:txBody>
      </p:sp>
      <p:sp>
        <p:nvSpPr>
          <p:cNvPr id="75779" name="Rectangle 3">
            <a:extLst>
              <a:ext uri="{FF2B5EF4-FFF2-40B4-BE49-F238E27FC236}">
                <a16:creationId xmlns:a16="http://schemas.microsoft.com/office/drawing/2014/main" id="{F768989A-80A8-5DFB-AE90-932114A3A799}"/>
              </a:ext>
            </a:extLst>
          </p:cNvPr>
          <p:cNvSpPr>
            <a:spLocks noGrp="1" noChangeArrowheads="1"/>
          </p:cNvSpPr>
          <p:nvPr>
            <p:ph type="body" idx="4294967295"/>
          </p:nvPr>
        </p:nvSpPr>
        <p:spPr>
          <a:xfrm>
            <a:off x="292100" y="1168400"/>
            <a:ext cx="8534400" cy="4622800"/>
          </a:xfrm>
          <a:noFill/>
        </p:spPr>
        <p:txBody>
          <a:bodyPr/>
          <a:lstStyle/>
          <a:p>
            <a:r>
              <a:rPr lang="en-US" altLang="en-US"/>
              <a:t>It’s worth pointing out that some parts of programs tell the compiler to do something (like allocate memory locations to store a value)</a:t>
            </a:r>
          </a:p>
          <a:p>
            <a:endParaRPr lang="en-US" altLang="en-US"/>
          </a:p>
          <a:p>
            <a:r>
              <a:rPr lang="en-US" altLang="en-US"/>
              <a:t>Other parts cause the compiler to generate instructions to be executed. These instructions don’t do anything interesting until later when the program is executed!</a:t>
            </a:r>
          </a:p>
          <a:p>
            <a:endParaRPr lang="en-US" altLang="en-US"/>
          </a:p>
          <a:p>
            <a:r>
              <a:rPr lang="en-US" altLang="en-US"/>
              <a:t>Distinguishing the difference between </a:t>
            </a:r>
            <a:r>
              <a:rPr lang="en-US" altLang="en-US" b="1"/>
              <a:t>compile-time</a:t>
            </a:r>
            <a:r>
              <a:rPr lang="en-US" altLang="en-US"/>
              <a:t> and </a:t>
            </a:r>
            <a:r>
              <a:rPr lang="en-US" altLang="en-US" b="1"/>
              <a:t>run-time</a:t>
            </a:r>
            <a:r>
              <a:rPr lang="en-US" altLang="en-US"/>
              <a:t> is often a place for major confusion </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2">
            <a:extLst>
              <a:ext uri="{FF2B5EF4-FFF2-40B4-BE49-F238E27FC236}">
                <a16:creationId xmlns:a16="http://schemas.microsoft.com/office/drawing/2014/main" id="{5A627E04-8E20-EF5E-F9C6-9C0F10B9D4F5}"/>
              </a:ext>
            </a:extLst>
          </p:cNvPr>
          <p:cNvSpPr>
            <a:spLocks noGrp="1" noChangeArrowheads="1"/>
          </p:cNvSpPr>
          <p:nvPr>
            <p:ph type="title"/>
          </p:nvPr>
        </p:nvSpPr>
        <p:spPr/>
        <p:txBody>
          <a:bodyPr/>
          <a:lstStyle/>
          <a:p>
            <a:r>
              <a:rPr lang="en-US" altLang="en-US"/>
              <a:t>Executables Are Usually Computer-System Specific</a:t>
            </a:r>
          </a:p>
        </p:txBody>
      </p:sp>
      <p:sp>
        <p:nvSpPr>
          <p:cNvPr id="77827" name="Rectangle 3">
            <a:extLst>
              <a:ext uri="{FF2B5EF4-FFF2-40B4-BE49-F238E27FC236}">
                <a16:creationId xmlns:a16="http://schemas.microsoft.com/office/drawing/2014/main" id="{45DA8F2D-7484-6854-D952-881E365DE961}"/>
              </a:ext>
            </a:extLst>
          </p:cNvPr>
          <p:cNvSpPr>
            <a:spLocks noGrp="1" noChangeArrowheads="1"/>
          </p:cNvSpPr>
          <p:nvPr>
            <p:ph type="body" idx="4294967295"/>
          </p:nvPr>
        </p:nvSpPr>
        <p:spPr>
          <a:xfrm>
            <a:off x="342900" y="1320800"/>
            <a:ext cx="4800600" cy="4876800"/>
          </a:xfrm>
          <a:noFill/>
        </p:spPr>
        <p:txBody>
          <a:bodyPr/>
          <a:lstStyle/>
          <a:p>
            <a:r>
              <a:rPr lang="en-US" altLang="en-US"/>
              <a:t>Executable object code </a:t>
            </a:r>
            <a:r>
              <a:rPr lang="en-US" altLang="en-US" b="1"/>
              <a:t>is</a:t>
            </a:r>
            <a:r>
              <a:rPr lang="en-US" altLang="en-US"/>
              <a:t> the machine language code for a specific machine, so…</a:t>
            </a:r>
          </a:p>
          <a:p>
            <a:endParaRPr lang="en-US" altLang="en-US"/>
          </a:p>
          <a:p>
            <a:r>
              <a:rPr lang="en-US" altLang="en-US"/>
              <a:t>Unless another computer system is compatible at the operating system and machine language level, the executable won’t work there</a:t>
            </a:r>
          </a:p>
          <a:p>
            <a:endParaRPr lang="en-US" altLang="en-US"/>
          </a:p>
          <a:p>
            <a:r>
              <a:rPr lang="en-US" altLang="en-US"/>
              <a:t>In other words, executable code files are not </a:t>
            </a:r>
            <a:r>
              <a:rPr lang="en-US" altLang="en-US" b="1"/>
              <a:t>portable</a:t>
            </a:r>
            <a:r>
              <a:rPr lang="en-US" altLang="en-US"/>
              <a:t> </a:t>
            </a:r>
          </a:p>
        </p:txBody>
      </p:sp>
      <p:grpSp>
        <p:nvGrpSpPr>
          <p:cNvPr id="77828" name="Group 16">
            <a:extLst>
              <a:ext uri="{FF2B5EF4-FFF2-40B4-BE49-F238E27FC236}">
                <a16:creationId xmlns:a16="http://schemas.microsoft.com/office/drawing/2014/main" id="{B28F5005-586B-8DA7-1547-C65E96B24097}"/>
              </a:ext>
            </a:extLst>
          </p:cNvPr>
          <p:cNvGrpSpPr>
            <a:grpSpLocks/>
          </p:cNvGrpSpPr>
          <p:nvPr/>
        </p:nvGrpSpPr>
        <p:grpSpPr bwMode="auto">
          <a:xfrm>
            <a:off x="4927600" y="2641600"/>
            <a:ext cx="3657600" cy="2286000"/>
            <a:chOff x="3104" y="1664"/>
            <a:chExt cx="2304" cy="1440"/>
          </a:xfrm>
        </p:grpSpPr>
        <p:sp>
          <p:nvSpPr>
            <p:cNvPr id="77829" name="Rectangle 5">
              <a:extLst>
                <a:ext uri="{FF2B5EF4-FFF2-40B4-BE49-F238E27FC236}">
                  <a16:creationId xmlns:a16="http://schemas.microsoft.com/office/drawing/2014/main" id="{960C7AD3-7EAB-955F-2172-EB3E1B1010DD}"/>
                </a:ext>
              </a:extLst>
            </p:cNvPr>
            <p:cNvSpPr>
              <a:spLocks noChangeArrowheads="1"/>
            </p:cNvSpPr>
            <p:nvPr/>
          </p:nvSpPr>
          <p:spPr bwMode="auto">
            <a:xfrm>
              <a:off x="3344" y="1664"/>
              <a:ext cx="2064" cy="144"/>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2400">
                  <a:solidFill>
                    <a:schemeClr val="tx1"/>
                  </a:solidFill>
                  <a:latin typeface="Times New Roman" panose="02020603050405020304" pitchFamily="18" charset="0"/>
                </a:defRPr>
              </a:lvl1pPr>
              <a:lvl2pPr marL="742950" indent="-285750">
                <a:spcBef>
                  <a:spcPct val="20000"/>
                </a:spcBef>
                <a:buChar char="–"/>
                <a:defRPr sz="24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400">
                  <a:solidFill>
                    <a:schemeClr val="tx1"/>
                  </a:solidFill>
                  <a:latin typeface="Times New Roman" panose="02020603050405020304" pitchFamily="18" charset="0"/>
                </a:defRPr>
              </a:lvl4pPr>
              <a:lvl5pPr marL="2057400" indent="-228600">
                <a:spcBef>
                  <a:spcPct val="20000"/>
                </a:spcBef>
                <a:buChar char="»"/>
                <a:defRPr sz="24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4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4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4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400">
                  <a:solidFill>
                    <a:schemeClr val="tx1"/>
                  </a:solidFill>
                  <a:latin typeface="Times New Roman" panose="02020603050405020304" pitchFamily="18" charset="0"/>
                </a:defRPr>
              </a:lvl9pPr>
            </a:lstStyle>
            <a:p>
              <a:pPr algn="ctr">
                <a:spcBef>
                  <a:spcPct val="0"/>
                </a:spcBef>
                <a:buFontTx/>
                <a:buNone/>
              </a:pPr>
              <a:r>
                <a:rPr lang="en-US" altLang="en-US" sz="1600"/>
                <a:t>User interface</a:t>
              </a:r>
            </a:p>
          </p:txBody>
        </p:sp>
        <p:sp>
          <p:nvSpPr>
            <p:cNvPr id="77830" name="Rectangle 6">
              <a:extLst>
                <a:ext uri="{FF2B5EF4-FFF2-40B4-BE49-F238E27FC236}">
                  <a16:creationId xmlns:a16="http://schemas.microsoft.com/office/drawing/2014/main" id="{733C8E5F-BB38-A026-9652-128E14EA62F5}"/>
                </a:ext>
              </a:extLst>
            </p:cNvPr>
            <p:cNvSpPr>
              <a:spLocks noChangeArrowheads="1"/>
            </p:cNvSpPr>
            <p:nvPr/>
          </p:nvSpPr>
          <p:spPr bwMode="auto">
            <a:xfrm>
              <a:off x="3344" y="1808"/>
              <a:ext cx="2064" cy="144"/>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2400">
                  <a:solidFill>
                    <a:schemeClr val="tx1"/>
                  </a:solidFill>
                  <a:latin typeface="Times New Roman" panose="02020603050405020304" pitchFamily="18" charset="0"/>
                </a:defRPr>
              </a:lvl1pPr>
              <a:lvl2pPr marL="742950" indent="-285750">
                <a:spcBef>
                  <a:spcPct val="20000"/>
                </a:spcBef>
                <a:buChar char="–"/>
                <a:defRPr sz="24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400">
                  <a:solidFill>
                    <a:schemeClr val="tx1"/>
                  </a:solidFill>
                  <a:latin typeface="Times New Roman" panose="02020603050405020304" pitchFamily="18" charset="0"/>
                </a:defRPr>
              </a:lvl4pPr>
              <a:lvl5pPr marL="2057400" indent="-228600">
                <a:spcBef>
                  <a:spcPct val="20000"/>
                </a:spcBef>
                <a:buChar char="»"/>
                <a:defRPr sz="24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4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4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4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400">
                  <a:solidFill>
                    <a:schemeClr val="tx1"/>
                  </a:solidFill>
                  <a:latin typeface="Times New Roman" panose="02020603050405020304" pitchFamily="18" charset="0"/>
                </a:defRPr>
              </a:lvl9pPr>
            </a:lstStyle>
            <a:p>
              <a:pPr algn="ctr">
                <a:spcBef>
                  <a:spcPct val="0"/>
                </a:spcBef>
                <a:buFontTx/>
                <a:buNone/>
              </a:pPr>
              <a:r>
                <a:rPr lang="en-US" altLang="en-US" sz="1600"/>
                <a:t>Application</a:t>
              </a:r>
            </a:p>
          </p:txBody>
        </p:sp>
        <p:sp>
          <p:nvSpPr>
            <p:cNvPr id="77831" name="Rectangle 7">
              <a:extLst>
                <a:ext uri="{FF2B5EF4-FFF2-40B4-BE49-F238E27FC236}">
                  <a16:creationId xmlns:a16="http://schemas.microsoft.com/office/drawing/2014/main" id="{B1B96497-FCFC-306C-A6D9-ECECA074762E}"/>
                </a:ext>
              </a:extLst>
            </p:cNvPr>
            <p:cNvSpPr>
              <a:spLocks noChangeArrowheads="1"/>
            </p:cNvSpPr>
            <p:nvPr/>
          </p:nvSpPr>
          <p:spPr bwMode="auto">
            <a:xfrm>
              <a:off x="3344" y="1952"/>
              <a:ext cx="2064" cy="144"/>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2400">
                  <a:solidFill>
                    <a:schemeClr val="tx1"/>
                  </a:solidFill>
                  <a:latin typeface="Times New Roman" panose="02020603050405020304" pitchFamily="18" charset="0"/>
                </a:defRPr>
              </a:lvl1pPr>
              <a:lvl2pPr marL="742950" indent="-285750">
                <a:spcBef>
                  <a:spcPct val="20000"/>
                </a:spcBef>
                <a:buChar char="–"/>
                <a:defRPr sz="24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400">
                  <a:solidFill>
                    <a:schemeClr val="tx1"/>
                  </a:solidFill>
                  <a:latin typeface="Times New Roman" panose="02020603050405020304" pitchFamily="18" charset="0"/>
                </a:defRPr>
              </a:lvl4pPr>
              <a:lvl5pPr marL="2057400" indent="-228600">
                <a:spcBef>
                  <a:spcPct val="20000"/>
                </a:spcBef>
                <a:buChar char="»"/>
                <a:defRPr sz="24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4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4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4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400">
                  <a:solidFill>
                    <a:schemeClr val="tx1"/>
                  </a:solidFill>
                  <a:latin typeface="Times New Roman" panose="02020603050405020304" pitchFamily="18" charset="0"/>
                </a:defRPr>
              </a:lvl9pPr>
            </a:lstStyle>
            <a:p>
              <a:pPr algn="ctr">
                <a:spcBef>
                  <a:spcPct val="0"/>
                </a:spcBef>
                <a:buFontTx/>
                <a:buNone/>
              </a:pPr>
              <a:r>
                <a:rPr lang="en-US" altLang="en-US" sz="1600"/>
                <a:t>Problem-oriented language</a:t>
              </a:r>
            </a:p>
          </p:txBody>
        </p:sp>
        <p:sp>
          <p:nvSpPr>
            <p:cNvPr id="77832" name="Rectangle 8">
              <a:extLst>
                <a:ext uri="{FF2B5EF4-FFF2-40B4-BE49-F238E27FC236}">
                  <a16:creationId xmlns:a16="http://schemas.microsoft.com/office/drawing/2014/main" id="{CCAF5D66-890E-DFB0-91FD-463EDAB56BB8}"/>
                </a:ext>
              </a:extLst>
            </p:cNvPr>
            <p:cNvSpPr>
              <a:spLocks noChangeArrowheads="1"/>
            </p:cNvSpPr>
            <p:nvPr/>
          </p:nvSpPr>
          <p:spPr bwMode="auto">
            <a:xfrm>
              <a:off x="3344" y="2096"/>
              <a:ext cx="2064" cy="144"/>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2400">
                  <a:solidFill>
                    <a:schemeClr val="tx1"/>
                  </a:solidFill>
                  <a:latin typeface="Times New Roman" panose="02020603050405020304" pitchFamily="18" charset="0"/>
                </a:defRPr>
              </a:lvl1pPr>
              <a:lvl2pPr marL="742950" indent="-285750">
                <a:spcBef>
                  <a:spcPct val="20000"/>
                </a:spcBef>
                <a:buChar char="–"/>
                <a:defRPr sz="24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400">
                  <a:solidFill>
                    <a:schemeClr val="tx1"/>
                  </a:solidFill>
                  <a:latin typeface="Times New Roman" panose="02020603050405020304" pitchFamily="18" charset="0"/>
                </a:defRPr>
              </a:lvl4pPr>
              <a:lvl5pPr marL="2057400" indent="-228600">
                <a:spcBef>
                  <a:spcPct val="20000"/>
                </a:spcBef>
                <a:buChar char="»"/>
                <a:defRPr sz="24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4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4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4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400">
                  <a:solidFill>
                    <a:schemeClr val="tx1"/>
                  </a:solidFill>
                  <a:latin typeface="Times New Roman" panose="02020603050405020304" pitchFamily="18" charset="0"/>
                </a:defRPr>
              </a:lvl9pPr>
            </a:lstStyle>
            <a:p>
              <a:pPr algn="ctr">
                <a:spcBef>
                  <a:spcPct val="0"/>
                </a:spcBef>
                <a:buFontTx/>
                <a:buNone/>
              </a:pPr>
              <a:r>
                <a:rPr lang="en-US" altLang="en-US" sz="1600"/>
                <a:t>Assembly language</a:t>
              </a:r>
            </a:p>
          </p:txBody>
        </p:sp>
        <p:sp>
          <p:nvSpPr>
            <p:cNvPr id="77833" name="Rectangle 9">
              <a:extLst>
                <a:ext uri="{FF2B5EF4-FFF2-40B4-BE49-F238E27FC236}">
                  <a16:creationId xmlns:a16="http://schemas.microsoft.com/office/drawing/2014/main" id="{F182BEF1-02AA-E520-5573-0913CFF7E8E2}"/>
                </a:ext>
              </a:extLst>
            </p:cNvPr>
            <p:cNvSpPr>
              <a:spLocks noChangeArrowheads="1"/>
            </p:cNvSpPr>
            <p:nvPr/>
          </p:nvSpPr>
          <p:spPr bwMode="auto">
            <a:xfrm>
              <a:off x="3344" y="2240"/>
              <a:ext cx="2064" cy="144"/>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2400">
                  <a:solidFill>
                    <a:schemeClr val="tx1"/>
                  </a:solidFill>
                  <a:latin typeface="Times New Roman" panose="02020603050405020304" pitchFamily="18" charset="0"/>
                </a:defRPr>
              </a:lvl1pPr>
              <a:lvl2pPr marL="742950" indent="-285750">
                <a:spcBef>
                  <a:spcPct val="20000"/>
                </a:spcBef>
                <a:buChar char="–"/>
                <a:defRPr sz="24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400">
                  <a:solidFill>
                    <a:schemeClr val="tx1"/>
                  </a:solidFill>
                  <a:latin typeface="Times New Roman" panose="02020603050405020304" pitchFamily="18" charset="0"/>
                </a:defRPr>
              </a:lvl4pPr>
              <a:lvl5pPr marL="2057400" indent="-228600">
                <a:spcBef>
                  <a:spcPct val="20000"/>
                </a:spcBef>
                <a:buChar char="»"/>
                <a:defRPr sz="24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4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4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4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400">
                  <a:solidFill>
                    <a:schemeClr val="tx1"/>
                  </a:solidFill>
                  <a:latin typeface="Times New Roman" panose="02020603050405020304" pitchFamily="18" charset="0"/>
                </a:defRPr>
              </a:lvl9pPr>
            </a:lstStyle>
            <a:p>
              <a:pPr algn="ctr">
                <a:spcBef>
                  <a:spcPct val="0"/>
                </a:spcBef>
                <a:buFontTx/>
                <a:buNone/>
              </a:pPr>
              <a:r>
                <a:rPr lang="en-US" altLang="en-US" sz="1600"/>
                <a:t>Operating system machine language</a:t>
              </a:r>
            </a:p>
          </p:txBody>
        </p:sp>
        <p:sp>
          <p:nvSpPr>
            <p:cNvPr id="77834" name="Rectangle 10">
              <a:extLst>
                <a:ext uri="{FF2B5EF4-FFF2-40B4-BE49-F238E27FC236}">
                  <a16:creationId xmlns:a16="http://schemas.microsoft.com/office/drawing/2014/main" id="{1527F98C-8819-E009-E842-B048DD53DE27}"/>
                </a:ext>
              </a:extLst>
            </p:cNvPr>
            <p:cNvSpPr>
              <a:spLocks noChangeArrowheads="1"/>
            </p:cNvSpPr>
            <p:nvPr/>
          </p:nvSpPr>
          <p:spPr bwMode="auto">
            <a:xfrm>
              <a:off x="3344" y="2384"/>
              <a:ext cx="2064" cy="144"/>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2400">
                  <a:solidFill>
                    <a:schemeClr val="tx1"/>
                  </a:solidFill>
                  <a:latin typeface="Times New Roman" panose="02020603050405020304" pitchFamily="18" charset="0"/>
                </a:defRPr>
              </a:lvl1pPr>
              <a:lvl2pPr marL="742950" indent="-285750">
                <a:spcBef>
                  <a:spcPct val="20000"/>
                </a:spcBef>
                <a:buChar char="–"/>
                <a:defRPr sz="24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400">
                  <a:solidFill>
                    <a:schemeClr val="tx1"/>
                  </a:solidFill>
                  <a:latin typeface="Times New Roman" panose="02020603050405020304" pitchFamily="18" charset="0"/>
                </a:defRPr>
              </a:lvl4pPr>
              <a:lvl5pPr marL="2057400" indent="-228600">
                <a:spcBef>
                  <a:spcPct val="20000"/>
                </a:spcBef>
                <a:buChar char="»"/>
                <a:defRPr sz="24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4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4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4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400">
                  <a:solidFill>
                    <a:schemeClr val="tx1"/>
                  </a:solidFill>
                  <a:latin typeface="Times New Roman" panose="02020603050405020304" pitchFamily="18" charset="0"/>
                </a:defRPr>
              </a:lvl9pPr>
            </a:lstStyle>
            <a:p>
              <a:pPr algn="ctr">
                <a:spcBef>
                  <a:spcPct val="0"/>
                </a:spcBef>
                <a:buFontTx/>
                <a:buNone/>
              </a:pPr>
              <a:r>
                <a:rPr lang="en-US" altLang="en-US" sz="1600"/>
                <a:t>Machine language</a:t>
              </a:r>
            </a:p>
          </p:txBody>
        </p:sp>
        <p:sp>
          <p:nvSpPr>
            <p:cNvPr id="77835" name="Rectangle 11">
              <a:extLst>
                <a:ext uri="{FF2B5EF4-FFF2-40B4-BE49-F238E27FC236}">
                  <a16:creationId xmlns:a16="http://schemas.microsoft.com/office/drawing/2014/main" id="{A80D4652-FF2E-E4DE-A1D4-F05DC3E3E499}"/>
                </a:ext>
              </a:extLst>
            </p:cNvPr>
            <p:cNvSpPr>
              <a:spLocks noChangeArrowheads="1"/>
            </p:cNvSpPr>
            <p:nvPr/>
          </p:nvSpPr>
          <p:spPr bwMode="auto">
            <a:xfrm>
              <a:off x="3344" y="2528"/>
              <a:ext cx="2064" cy="144"/>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2400">
                  <a:solidFill>
                    <a:schemeClr val="tx1"/>
                  </a:solidFill>
                  <a:latin typeface="Times New Roman" panose="02020603050405020304" pitchFamily="18" charset="0"/>
                </a:defRPr>
              </a:lvl1pPr>
              <a:lvl2pPr marL="742950" indent="-285750">
                <a:spcBef>
                  <a:spcPct val="20000"/>
                </a:spcBef>
                <a:buChar char="–"/>
                <a:defRPr sz="24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400">
                  <a:solidFill>
                    <a:schemeClr val="tx1"/>
                  </a:solidFill>
                  <a:latin typeface="Times New Roman" panose="02020603050405020304" pitchFamily="18" charset="0"/>
                </a:defRPr>
              </a:lvl4pPr>
              <a:lvl5pPr marL="2057400" indent="-228600">
                <a:spcBef>
                  <a:spcPct val="20000"/>
                </a:spcBef>
                <a:buChar char="»"/>
                <a:defRPr sz="24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4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4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4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400">
                  <a:solidFill>
                    <a:schemeClr val="tx1"/>
                  </a:solidFill>
                  <a:latin typeface="Times New Roman" panose="02020603050405020304" pitchFamily="18" charset="0"/>
                </a:defRPr>
              </a:lvl9pPr>
            </a:lstStyle>
            <a:p>
              <a:pPr algn="ctr">
                <a:spcBef>
                  <a:spcPct val="0"/>
                </a:spcBef>
                <a:buFontTx/>
                <a:buNone/>
              </a:pPr>
              <a:r>
                <a:rPr lang="en-US" altLang="en-US" sz="1600"/>
                <a:t>Microarchitecture</a:t>
              </a:r>
            </a:p>
          </p:txBody>
        </p:sp>
        <p:sp>
          <p:nvSpPr>
            <p:cNvPr id="77836" name="Rectangle 12">
              <a:extLst>
                <a:ext uri="{FF2B5EF4-FFF2-40B4-BE49-F238E27FC236}">
                  <a16:creationId xmlns:a16="http://schemas.microsoft.com/office/drawing/2014/main" id="{17500E37-9FA9-F041-692D-E46078E9237C}"/>
                </a:ext>
              </a:extLst>
            </p:cNvPr>
            <p:cNvSpPr>
              <a:spLocks noChangeArrowheads="1"/>
            </p:cNvSpPr>
            <p:nvPr/>
          </p:nvSpPr>
          <p:spPr bwMode="auto">
            <a:xfrm>
              <a:off x="3344" y="2672"/>
              <a:ext cx="2064" cy="144"/>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2400">
                  <a:solidFill>
                    <a:schemeClr val="tx1"/>
                  </a:solidFill>
                  <a:latin typeface="Times New Roman" panose="02020603050405020304" pitchFamily="18" charset="0"/>
                </a:defRPr>
              </a:lvl1pPr>
              <a:lvl2pPr marL="742950" indent="-285750">
                <a:spcBef>
                  <a:spcPct val="20000"/>
                </a:spcBef>
                <a:buChar char="–"/>
                <a:defRPr sz="24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400">
                  <a:solidFill>
                    <a:schemeClr val="tx1"/>
                  </a:solidFill>
                  <a:latin typeface="Times New Roman" panose="02020603050405020304" pitchFamily="18" charset="0"/>
                </a:defRPr>
              </a:lvl4pPr>
              <a:lvl5pPr marL="2057400" indent="-228600">
                <a:spcBef>
                  <a:spcPct val="20000"/>
                </a:spcBef>
                <a:buChar char="»"/>
                <a:defRPr sz="24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4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4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4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400">
                  <a:solidFill>
                    <a:schemeClr val="tx1"/>
                  </a:solidFill>
                  <a:latin typeface="Times New Roman" panose="02020603050405020304" pitchFamily="18" charset="0"/>
                </a:defRPr>
              </a:lvl9pPr>
            </a:lstStyle>
            <a:p>
              <a:pPr algn="ctr">
                <a:spcBef>
                  <a:spcPct val="0"/>
                </a:spcBef>
                <a:buFontTx/>
                <a:buNone/>
              </a:pPr>
              <a:r>
                <a:rPr lang="en-US" altLang="en-US" sz="1600"/>
                <a:t>Digital logic</a:t>
              </a:r>
            </a:p>
          </p:txBody>
        </p:sp>
        <p:sp>
          <p:nvSpPr>
            <p:cNvPr id="77837" name="Rectangle 13">
              <a:extLst>
                <a:ext uri="{FF2B5EF4-FFF2-40B4-BE49-F238E27FC236}">
                  <a16:creationId xmlns:a16="http://schemas.microsoft.com/office/drawing/2014/main" id="{000041CF-80E6-44BD-C580-7E0FBC9B3B67}"/>
                </a:ext>
              </a:extLst>
            </p:cNvPr>
            <p:cNvSpPr>
              <a:spLocks noChangeArrowheads="1"/>
            </p:cNvSpPr>
            <p:nvPr/>
          </p:nvSpPr>
          <p:spPr bwMode="auto">
            <a:xfrm>
              <a:off x="3344" y="2816"/>
              <a:ext cx="2064" cy="144"/>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2400">
                  <a:solidFill>
                    <a:schemeClr val="tx1"/>
                  </a:solidFill>
                  <a:latin typeface="Times New Roman" panose="02020603050405020304" pitchFamily="18" charset="0"/>
                </a:defRPr>
              </a:lvl1pPr>
              <a:lvl2pPr marL="742950" indent="-285750">
                <a:spcBef>
                  <a:spcPct val="20000"/>
                </a:spcBef>
                <a:buChar char="–"/>
                <a:defRPr sz="24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400">
                  <a:solidFill>
                    <a:schemeClr val="tx1"/>
                  </a:solidFill>
                  <a:latin typeface="Times New Roman" panose="02020603050405020304" pitchFamily="18" charset="0"/>
                </a:defRPr>
              </a:lvl4pPr>
              <a:lvl5pPr marL="2057400" indent="-228600">
                <a:spcBef>
                  <a:spcPct val="20000"/>
                </a:spcBef>
                <a:buChar char="»"/>
                <a:defRPr sz="24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4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4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4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400">
                  <a:solidFill>
                    <a:schemeClr val="tx1"/>
                  </a:solidFill>
                  <a:latin typeface="Times New Roman" panose="02020603050405020304" pitchFamily="18" charset="0"/>
                </a:defRPr>
              </a:lvl9pPr>
            </a:lstStyle>
            <a:p>
              <a:pPr algn="ctr">
                <a:spcBef>
                  <a:spcPct val="0"/>
                </a:spcBef>
                <a:buFontTx/>
                <a:buNone/>
              </a:pPr>
              <a:r>
                <a:rPr lang="en-US" altLang="en-US" sz="1600"/>
                <a:t>Semiconductor physics</a:t>
              </a:r>
            </a:p>
          </p:txBody>
        </p:sp>
        <p:sp>
          <p:nvSpPr>
            <p:cNvPr id="77838" name="Rectangle 14">
              <a:extLst>
                <a:ext uri="{FF2B5EF4-FFF2-40B4-BE49-F238E27FC236}">
                  <a16:creationId xmlns:a16="http://schemas.microsoft.com/office/drawing/2014/main" id="{B891169D-4C43-BADD-5584-F8283A5A70A2}"/>
                </a:ext>
              </a:extLst>
            </p:cNvPr>
            <p:cNvSpPr>
              <a:spLocks noChangeArrowheads="1"/>
            </p:cNvSpPr>
            <p:nvPr/>
          </p:nvSpPr>
          <p:spPr bwMode="auto">
            <a:xfrm>
              <a:off x="3344" y="2960"/>
              <a:ext cx="2064" cy="144"/>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2400">
                  <a:solidFill>
                    <a:schemeClr val="tx1"/>
                  </a:solidFill>
                  <a:latin typeface="Times New Roman" panose="02020603050405020304" pitchFamily="18" charset="0"/>
                </a:defRPr>
              </a:lvl1pPr>
              <a:lvl2pPr marL="742950" indent="-285750">
                <a:spcBef>
                  <a:spcPct val="20000"/>
                </a:spcBef>
                <a:buChar char="–"/>
                <a:defRPr sz="24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400">
                  <a:solidFill>
                    <a:schemeClr val="tx1"/>
                  </a:solidFill>
                  <a:latin typeface="Times New Roman" panose="02020603050405020304" pitchFamily="18" charset="0"/>
                </a:defRPr>
              </a:lvl4pPr>
              <a:lvl5pPr marL="2057400" indent="-228600">
                <a:spcBef>
                  <a:spcPct val="20000"/>
                </a:spcBef>
                <a:buChar char="»"/>
                <a:defRPr sz="24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4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4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4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400">
                  <a:solidFill>
                    <a:schemeClr val="tx1"/>
                  </a:solidFill>
                  <a:latin typeface="Times New Roman" panose="02020603050405020304" pitchFamily="18" charset="0"/>
                </a:defRPr>
              </a:lvl9pPr>
            </a:lstStyle>
            <a:p>
              <a:pPr algn="ctr">
                <a:spcBef>
                  <a:spcPct val="0"/>
                </a:spcBef>
                <a:buFontTx/>
                <a:buNone/>
              </a:pPr>
              <a:r>
                <a:rPr lang="en-US" altLang="en-US" sz="1600"/>
                <a:t>Quantum mechanics(!)</a:t>
              </a:r>
            </a:p>
          </p:txBody>
        </p:sp>
        <p:sp>
          <p:nvSpPr>
            <p:cNvPr id="77839" name="AutoShape 15">
              <a:extLst>
                <a:ext uri="{FF2B5EF4-FFF2-40B4-BE49-F238E27FC236}">
                  <a16:creationId xmlns:a16="http://schemas.microsoft.com/office/drawing/2014/main" id="{C0A872B2-A9EB-BE98-117E-3EF90DCC4E63}"/>
                </a:ext>
              </a:extLst>
            </p:cNvPr>
            <p:cNvSpPr>
              <a:spLocks noChangeArrowheads="1"/>
            </p:cNvSpPr>
            <p:nvPr/>
          </p:nvSpPr>
          <p:spPr bwMode="auto">
            <a:xfrm>
              <a:off x="3104" y="2384"/>
              <a:ext cx="192" cy="144"/>
            </a:xfrm>
            <a:prstGeom prst="rightArrow">
              <a:avLst>
                <a:gd name="adj1" fmla="val 50000"/>
                <a:gd name="adj2" fmla="val 33333"/>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2400">
                  <a:solidFill>
                    <a:schemeClr val="tx1"/>
                  </a:solidFill>
                  <a:latin typeface="Times New Roman" panose="02020603050405020304" pitchFamily="18" charset="0"/>
                </a:defRPr>
              </a:lvl1pPr>
              <a:lvl2pPr marL="742950" indent="-285750">
                <a:spcBef>
                  <a:spcPct val="20000"/>
                </a:spcBef>
                <a:buChar char="–"/>
                <a:defRPr sz="24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400">
                  <a:solidFill>
                    <a:schemeClr val="tx1"/>
                  </a:solidFill>
                  <a:latin typeface="Times New Roman" panose="02020603050405020304" pitchFamily="18" charset="0"/>
                </a:defRPr>
              </a:lvl4pPr>
              <a:lvl5pPr marL="2057400" indent="-228600">
                <a:spcBef>
                  <a:spcPct val="20000"/>
                </a:spcBef>
                <a:buChar char="»"/>
                <a:defRPr sz="24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4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4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4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400">
                  <a:solidFill>
                    <a:schemeClr val="tx1"/>
                  </a:solidFill>
                  <a:latin typeface="Times New Roman" panose="02020603050405020304" pitchFamily="18" charset="0"/>
                </a:defRPr>
              </a:lvl9pPr>
            </a:lstStyle>
            <a:p>
              <a:pPr>
                <a:spcBef>
                  <a:spcPct val="0"/>
                </a:spcBef>
                <a:buFontTx/>
                <a:buNone/>
              </a:pPr>
              <a:endParaRPr lang="en-US" altLang="en-US"/>
            </a:p>
          </p:txBody>
        </p:sp>
      </p:gr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Rectangle 2">
            <a:extLst>
              <a:ext uri="{FF2B5EF4-FFF2-40B4-BE49-F238E27FC236}">
                <a16:creationId xmlns:a16="http://schemas.microsoft.com/office/drawing/2014/main" id="{799909DE-632C-1677-BF0C-076ECE3A5036}"/>
              </a:ext>
            </a:extLst>
          </p:cNvPr>
          <p:cNvSpPr>
            <a:spLocks noGrp="1" noChangeArrowheads="1"/>
          </p:cNvSpPr>
          <p:nvPr>
            <p:ph type="title"/>
          </p:nvPr>
        </p:nvSpPr>
        <p:spPr/>
        <p:txBody>
          <a:bodyPr/>
          <a:lstStyle/>
          <a:p>
            <a:r>
              <a:rPr lang="en-US" altLang="en-US"/>
              <a:t>Interpreters</a:t>
            </a:r>
          </a:p>
        </p:txBody>
      </p:sp>
      <p:sp>
        <p:nvSpPr>
          <p:cNvPr id="79875" name="Rectangle 3">
            <a:extLst>
              <a:ext uri="{FF2B5EF4-FFF2-40B4-BE49-F238E27FC236}">
                <a16:creationId xmlns:a16="http://schemas.microsoft.com/office/drawing/2014/main" id="{C5196753-8939-5C3D-A5E8-7AD77A72549B}"/>
              </a:ext>
            </a:extLst>
          </p:cNvPr>
          <p:cNvSpPr>
            <a:spLocks noGrp="1" noChangeArrowheads="1"/>
          </p:cNvSpPr>
          <p:nvPr>
            <p:ph type="body" idx="4294967295"/>
          </p:nvPr>
        </p:nvSpPr>
        <p:spPr>
          <a:xfrm>
            <a:off x="533400" y="990600"/>
            <a:ext cx="8610600" cy="5308600"/>
          </a:xfrm>
          <a:noFill/>
        </p:spPr>
        <p:txBody>
          <a:bodyPr/>
          <a:lstStyle/>
          <a:p>
            <a:pPr>
              <a:tabLst>
                <a:tab pos="4637088" algn="l"/>
                <a:tab pos="4906963" algn="l"/>
              </a:tabLst>
            </a:pPr>
            <a:r>
              <a:rPr lang="en-US" altLang="en-US"/>
              <a:t>Interpreters perform much the same task as compilers &amp; assemblers, but instead of translating the program they take the actions it requests directly.</a:t>
            </a:r>
          </a:p>
          <a:p>
            <a:pPr>
              <a:tabLst>
                <a:tab pos="4637088" algn="l"/>
                <a:tab pos="4906963" algn="l"/>
              </a:tabLst>
            </a:pPr>
            <a:r>
              <a:rPr lang="en-US" altLang="en-US" b="1"/>
              <a:t>Compiler	Interpreter</a:t>
            </a:r>
            <a:endParaRPr lang="en-US" altLang="en-US"/>
          </a:p>
          <a:p>
            <a:pPr lvl="1">
              <a:buFontTx/>
              <a:buNone/>
              <a:tabLst>
                <a:tab pos="4637088" algn="l"/>
                <a:tab pos="4906963" algn="l"/>
              </a:tabLst>
            </a:pPr>
            <a:r>
              <a:rPr lang="en-US" altLang="en-US" sz="2000"/>
              <a:t>1. Understand meaning of	1.	Understand the meaning of</a:t>
            </a:r>
          </a:p>
          <a:p>
            <a:pPr lvl="1">
              <a:buFontTx/>
              <a:buNone/>
              <a:tabLst>
                <a:tab pos="4637088" algn="l"/>
                <a:tab pos="4906963" algn="l"/>
              </a:tabLst>
            </a:pPr>
            <a:r>
              <a:rPr lang="en-US" altLang="en-US" sz="2000"/>
              <a:t>	program in the source 		program in the source</a:t>
            </a:r>
          </a:p>
          <a:p>
            <a:pPr lvl="1">
              <a:buFontTx/>
              <a:buNone/>
              <a:tabLst>
                <a:tab pos="4637088" algn="l"/>
                <a:tab pos="4906963" algn="l"/>
              </a:tabLst>
            </a:pPr>
            <a:r>
              <a:rPr lang="en-US" altLang="en-US" sz="2000"/>
              <a:t>	language		language.</a:t>
            </a:r>
          </a:p>
          <a:p>
            <a:pPr lvl="1">
              <a:buFontTx/>
              <a:buNone/>
              <a:tabLst>
                <a:tab pos="4637088" algn="l"/>
                <a:tab pos="4906963" algn="l"/>
              </a:tabLst>
            </a:pPr>
            <a:r>
              <a:rPr lang="en-US" altLang="en-US" sz="2000"/>
              <a:t>2. Generate a program with the	2. Take the actions requested</a:t>
            </a:r>
          </a:p>
          <a:p>
            <a:pPr lvl="1">
              <a:buFontTx/>
              <a:buNone/>
              <a:tabLst>
                <a:tab pos="4637088" algn="l"/>
                <a:tab pos="4906963" algn="l"/>
              </a:tabLst>
            </a:pPr>
            <a:r>
              <a:rPr lang="en-US" altLang="en-US" sz="2000"/>
              <a:t>	same meaning in the object		by the source program.</a:t>
            </a:r>
          </a:p>
          <a:p>
            <a:pPr lvl="1">
              <a:buFontTx/>
              <a:buNone/>
              <a:tabLst>
                <a:tab pos="4637088" algn="l"/>
                <a:tab pos="4906963" algn="l"/>
              </a:tabLst>
            </a:pPr>
            <a:r>
              <a:rPr lang="en-US" altLang="en-US" sz="2000"/>
              <a:t>	language</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a:extLst>
              <a:ext uri="{FF2B5EF4-FFF2-40B4-BE49-F238E27FC236}">
                <a16:creationId xmlns:a16="http://schemas.microsoft.com/office/drawing/2014/main" id="{95299629-6E41-214D-E3A8-FC0270B6C3A4}"/>
              </a:ext>
            </a:extLst>
          </p:cNvPr>
          <p:cNvSpPr>
            <a:spLocks noGrp="1" noChangeArrowheads="1"/>
          </p:cNvSpPr>
          <p:nvPr>
            <p:ph type="title"/>
          </p:nvPr>
        </p:nvSpPr>
        <p:spPr/>
        <p:txBody>
          <a:bodyPr/>
          <a:lstStyle/>
          <a:p>
            <a:r>
              <a:rPr lang="en-US" altLang="en-US"/>
              <a:t>“Layers” of Computing Terminology</a:t>
            </a:r>
          </a:p>
        </p:txBody>
      </p:sp>
      <p:sp>
        <p:nvSpPr>
          <p:cNvPr id="9219" name="Rectangle 3">
            <a:extLst>
              <a:ext uri="{FF2B5EF4-FFF2-40B4-BE49-F238E27FC236}">
                <a16:creationId xmlns:a16="http://schemas.microsoft.com/office/drawing/2014/main" id="{FCAD09A2-C04B-4D11-D7F2-FBA4A1F990F2}"/>
              </a:ext>
            </a:extLst>
          </p:cNvPr>
          <p:cNvSpPr>
            <a:spLocks noChangeArrowheads="1"/>
          </p:cNvSpPr>
          <p:nvPr/>
        </p:nvSpPr>
        <p:spPr bwMode="auto">
          <a:xfrm>
            <a:off x="609600" y="2362200"/>
            <a:ext cx="5029200" cy="3810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2400">
                <a:solidFill>
                  <a:schemeClr val="tx1"/>
                </a:solidFill>
                <a:latin typeface="Times New Roman" panose="02020603050405020304" pitchFamily="18" charset="0"/>
              </a:defRPr>
            </a:lvl1pPr>
            <a:lvl2pPr marL="742950" indent="-285750">
              <a:spcBef>
                <a:spcPct val="20000"/>
              </a:spcBef>
              <a:buChar char="–"/>
              <a:defRPr sz="24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400">
                <a:solidFill>
                  <a:schemeClr val="tx1"/>
                </a:solidFill>
                <a:latin typeface="Times New Roman" panose="02020603050405020304" pitchFamily="18" charset="0"/>
              </a:defRPr>
            </a:lvl4pPr>
            <a:lvl5pPr marL="2057400" indent="-228600">
              <a:spcBef>
                <a:spcPct val="20000"/>
              </a:spcBef>
              <a:buChar char="»"/>
              <a:defRPr sz="24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4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4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4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400">
                <a:solidFill>
                  <a:schemeClr val="tx1"/>
                </a:solidFill>
                <a:latin typeface="Times New Roman" panose="02020603050405020304" pitchFamily="18" charset="0"/>
              </a:defRPr>
            </a:lvl9pPr>
          </a:lstStyle>
          <a:p>
            <a:pPr algn="ctr">
              <a:spcBef>
                <a:spcPct val="0"/>
              </a:spcBef>
              <a:buFontTx/>
              <a:buNone/>
            </a:pPr>
            <a:r>
              <a:rPr lang="en-US" altLang="en-US"/>
              <a:t>User interface</a:t>
            </a:r>
          </a:p>
        </p:txBody>
      </p:sp>
      <p:sp>
        <p:nvSpPr>
          <p:cNvPr id="9220" name="Rectangle 4">
            <a:extLst>
              <a:ext uri="{FF2B5EF4-FFF2-40B4-BE49-F238E27FC236}">
                <a16:creationId xmlns:a16="http://schemas.microsoft.com/office/drawing/2014/main" id="{735E0085-80AF-1991-9CD4-30BD5B3E3537}"/>
              </a:ext>
            </a:extLst>
          </p:cNvPr>
          <p:cNvSpPr>
            <a:spLocks noChangeArrowheads="1"/>
          </p:cNvSpPr>
          <p:nvPr/>
        </p:nvSpPr>
        <p:spPr bwMode="auto">
          <a:xfrm>
            <a:off x="609600" y="2743200"/>
            <a:ext cx="5029200" cy="3810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2400">
                <a:solidFill>
                  <a:schemeClr val="tx1"/>
                </a:solidFill>
                <a:latin typeface="Times New Roman" panose="02020603050405020304" pitchFamily="18" charset="0"/>
              </a:defRPr>
            </a:lvl1pPr>
            <a:lvl2pPr marL="742950" indent="-285750">
              <a:spcBef>
                <a:spcPct val="20000"/>
              </a:spcBef>
              <a:buChar char="–"/>
              <a:defRPr sz="24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400">
                <a:solidFill>
                  <a:schemeClr val="tx1"/>
                </a:solidFill>
                <a:latin typeface="Times New Roman" panose="02020603050405020304" pitchFamily="18" charset="0"/>
              </a:defRPr>
            </a:lvl4pPr>
            <a:lvl5pPr marL="2057400" indent="-228600">
              <a:spcBef>
                <a:spcPct val="20000"/>
              </a:spcBef>
              <a:buChar char="»"/>
              <a:defRPr sz="24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4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4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4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400">
                <a:solidFill>
                  <a:schemeClr val="tx1"/>
                </a:solidFill>
                <a:latin typeface="Times New Roman" panose="02020603050405020304" pitchFamily="18" charset="0"/>
              </a:defRPr>
            </a:lvl9pPr>
          </a:lstStyle>
          <a:p>
            <a:pPr algn="ctr">
              <a:spcBef>
                <a:spcPct val="0"/>
              </a:spcBef>
              <a:buFontTx/>
              <a:buNone/>
            </a:pPr>
            <a:r>
              <a:rPr lang="en-US" altLang="en-US"/>
              <a:t>Application</a:t>
            </a:r>
          </a:p>
        </p:txBody>
      </p:sp>
      <p:sp>
        <p:nvSpPr>
          <p:cNvPr id="9221" name="Rectangle 5">
            <a:extLst>
              <a:ext uri="{FF2B5EF4-FFF2-40B4-BE49-F238E27FC236}">
                <a16:creationId xmlns:a16="http://schemas.microsoft.com/office/drawing/2014/main" id="{82F2BC1A-3057-0369-3790-EAB9A4BDF401}"/>
              </a:ext>
            </a:extLst>
          </p:cNvPr>
          <p:cNvSpPr>
            <a:spLocks noChangeArrowheads="1"/>
          </p:cNvSpPr>
          <p:nvPr/>
        </p:nvSpPr>
        <p:spPr bwMode="auto">
          <a:xfrm>
            <a:off x="609600" y="3124200"/>
            <a:ext cx="5029200" cy="3810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2400">
                <a:solidFill>
                  <a:schemeClr val="tx1"/>
                </a:solidFill>
                <a:latin typeface="Times New Roman" panose="02020603050405020304" pitchFamily="18" charset="0"/>
              </a:defRPr>
            </a:lvl1pPr>
            <a:lvl2pPr marL="742950" indent="-285750">
              <a:spcBef>
                <a:spcPct val="20000"/>
              </a:spcBef>
              <a:buChar char="–"/>
              <a:defRPr sz="24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400">
                <a:solidFill>
                  <a:schemeClr val="tx1"/>
                </a:solidFill>
                <a:latin typeface="Times New Roman" panose="02020603050405020304" pitchFamily="18" charset="0"/>
              </a:defRPr>
            </a:lvl4pPr>
            <a:lvl5pPr marL="2057400" indent="-228600">
              <a:spcBef>
                <a:spcPct val="20000"/>
              </a:spcBef>
              <a:buChar char="»"/>
              <a:defRPr sz="24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4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4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4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400">
                <a:solidFill>
                  <a:schemeClr val="tx1"/>
                </a:solidFill>
                <a:latin typeface="Times New Roman" panose="02020603050405020304" pitchFamily="18" charset="0"/>
              </a:defRPr>
            </a:lvl9pPr>
          </a:lstStyle>
          <a:p>
            <a:pPr algn="ctr">
              <a:spcBef>
                <a:spcPct val="0"/>
              </a:spcBef>
              <a:buFontTx/>
              <a:buNone/>
            </a:pPr>
            <a:r>
              <a:rPr lang="en-US" altLang="en-US"/>
              <a:t>Problem-oriented language</a:t>
            </a:r>
          </a:p>
        </p:txBody>
      </p:sp>
      <p:sp>
        <p:nvSpPr>
          <p:cNvPr id="9222" name="Rectangle 6">
            <a:extLst>
              <a:ext uri="{FF2B5EF4-FFF2-40B4-BE49-F238E27FC236}">
                <a16:creationId xmlns:a16="http://schemas.microsoft.com/office/drawing/2014/main" id="{5E29ADF9-ACA3-0625-A3CF-9975ADBE83BD}"/>
              </a:ext>
            </a:extLst>
          </p:cNvPr>
          <p:cNvSpPr>
            <a:spLocks noChangeArrowheads="1"/>
          </p:cNvSpPr>
          <p:nvPr/>
        </p:nvSpPr>
        <p:spPr bwMode="auto">
          <a:xfrm>
            <a:off x="609600" y="3505200"/>
            <a:ext cx="5029200" cy="3810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2400">
                <a:solidFill>
                  <a:schemeClr val="tx1"/>
                </a:solidFill>
                <a:latin typeface="Times New Roman" panose="02020603050405020304" pitchFamily="18" charset="0"/>
              </a:defRPr>
            </a:lvl1pPr>
            <a:lvl2pPr marL="742950" indent="-285750">
              <a:spcBef>
                <a:spcPct val="20000"/>
              </a:spcBef>
              <a:buChar char="–"/>
              <a:defRPr sz="24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400">
                <a:solidFill>
                  <a:schemeClr val="tx1"/>
                </a:solidFill>
                <a:latin typeface="Times New Roman" panose="02020603050405020304" pitchFamily="18" charset="0"/>
              </a:defRPr>
            </a:lvl4pPr>
            <a:lvl5pPr marL="2057400" indent="-228600">
              <a:spcBef>
                <a:spcPct val="20000"/>
              </a:spcBef>
              <a:buChar char="»"/>
              <a:defRPr sz="24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4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4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4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400">
                <a:solidFill>
                  <a:schemeClr val="tx1"/>
                </a:solidFill>
                <a:latin typeface="Times New Roman" panose="02020603050405020304" pitchFamily="18" charset="0"/>
              </a:defRPr>
            </a:lvl9pPr>
          </a:lstStyle>
          <a:p>
            <a:pPr algn="ctr">
              <a:spcBef>
                <a:spcPct val="0"/>
              </a:spcBef>
              <a:buFontTx/>
              <a:buNone/>
            </a:pPr>
            <a:r>
              <a:rPr lang="en-US" altLang="en-US"/>
              <a:t>Assembly language</a:t>
            </a:r>
          </a:p>
        </p:txBody>
      </p:sp>
      <p:sp>
        <p:nvSpPr>
          <p:cNvPr id="9223" name="Rectangle 7">
            <a:extLst>
              <a:ext uri="{FF2B5EF4-FFF2-40B4-BE49-F238E27FC236}">
                <a16:creationId xmlns:a16="http://schemas.microsoft.com/office/drawing/2014/main" id="{8D00E600-9F23-F061-7F94-4BE40B468692}"/>
              </a:ext>
            </a:extLst>
          </p:cNvPr>
          <p:cNvSpPr>
            <a:spLocks noChangeArrowheads="1"/>
          </p:cNvSpPr>
          <p:nvPr/>
        </p:nvSpPr>
        <p:spPr bwMode="auto">
          <a:xfrm>
            <a:off x="609600" y="3886200"/>
            <a:ext cx="5029200" cy="3810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2400">
                <a:solidFill>
                  <a:schemeClr val="tx1"/>
                </a:solidFill>
                <a:latin typeface="Times New Roman" panose="02020603050405020304" pitchFamily="18" charset="0"/>
              </a:defRPr>
            </a:lvl1pPr>
            <a:lvl2pPr marL="742950" indent="-285750">
              <a:spcBef>
                <a:spcPct val="20000"/>
              </a:spcBef>
              <a:buChar char="–"/>
              <a:defRPr sz="24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400">
                <a:solidFill>
                  <a:schemeClr val="tx1"/>
                </a:solidFill>
                <a:latin typeface="Times New Roman" panose="02020603050405020304" pitchFamily="18" charset="0"/>
              </a:defRPr>
            </a:lvl4pPr>
            <a:lvl5pPr marL="2057400" indent="-228600">
              <a:spcBef>
                <a:spcPct val="20000"/>
              </a:spcBef>
              <a:buChar char="»"/>
              <a:defRPr sz="24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4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4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4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400">
                <a:solidFill>
                  <a:schemeClr val="tx1"/>
                </a:solidFill>
                <a:latin typeface="Times New Roman" panose="02020603050405020304" pitchFamily="18" charset="0"/>
              </a:defRPr>
            </a:lvl9pPr>
          </a:lstStyle>
          <a:p>
            <a:pPr algn="ctr">
              <a:spcBef>
                <a:spcPct val="0"/>
              </a:spcBef>
              <a:buFontTx/>
              <a:buNone/>
            </a:pPr>
            <a:r>
              <a:rPr lang="en-US" altLang="en-US"/>
              <a:t>Operating system machine language</a:t>
            </a:r>
          </a:p>
        </p:txBody>
      </p:sp>
      <p:sp>
        <p:nvSpPr>
          <p:cNvPr id="9224" name="Rectangle 8">
            <a:extLst>
              <a:ext uri="{FF2B5EF4-FFF2-40B4-BE49-F238E27FC236}">
                <a16:creationId xmlns:a16="http://schemas.microsoft.com/office/drawing/2014/main" id="{7175D676-030A-361E-9721-CA6799FE1746}"/>
              </a:ext>
            </a:extLst>
          </p:cNvPr>
          <p:cNvSpPr>
            <a:spLocks noChangeArrowheads="1"/>
          </p:cNvSpPr>
          <p:nvPr/>
        </p:nvSpPr>
        <p:spPr bwMode="auto">
          <a:xfrm>
            <a:off x="609600" y="4267200"/>
            <a:ext cx="5029200" cy="3810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2400">
                <a:solidFill>
                  <a:schemeClr val="tx1"/>
                </a:solidFill>
                <a:latin typeface="Times New Roman" panose="02020603050405020304" pitchFamily="18" charset="0"/>
              </a:defRPr>
            </a:lvl1pPr>
            <a:lvl2pPr marL="742950" indent="-285750">
              <a:spcBef>
                <a:spcPct val="20000"/>
              </a:spcBef>
              <a:buChar char="–"/>
              <a:defRPr sz="24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400">
                <a:solidFill>
                  <a:schemeClr val="tx1"/>
                </a:solidFill>
                <a:latin typeface="Times New Roman" panose="02020603050405020304" pitchFamily="18" charset="0"/>
              </a:defRPr>
            </a:lvl4pPr>
            <a:lvl5pPr marL="2057400" indent="-228600">
              <a:spcBef>
                <a:spcPct val="20000"/>
              </a:spcBef>
              <a:buChar char="»"/>
              <a:defRPr sz="24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4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4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4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400">
                <a:solidFill>
                  <a:schemeClr val="tx1"/>
                </a:solidFill>
                <a:latin typeface="Times New Roman" panose="02020603050405020304" pitchFamily="18" charset="0"/>
              </a:defRPr>
            </a:lvl9pPr>
          </a:lstStyle>
          <a:p>
            <a:pPr algn="ctr">
              <a:spcBef>
                <a:spcPct val="0"/>
              </a:spcBef>
              <a:buFontTx/>
              <a:buNone/>
            </a:pPr>
            <a:r>
              <a:rPr lang="en-US" altLang="en-US"/>
              <a:t>Machine language</a:t>
            </a:r>
          </a:p>
        </p:txBody>
      </p:sp>
      <p:sp>
        <p:nvSpPr>
          <p:cNvPr id="9225" name="Rectangle 9">
            <a:extLst>
              <a:ext uri="{FF2B5EF4-FFF2-40B4-BE49-F238E27FC236}">
                <a16:creationId xmlns:a16="http://schemas.microsoft.com/office/drawing/2014/main" id="{8E521839-3058-21F8-E0FF-AA832C40164F}"/>
              </a:ext>
            </a:extLst>
          </p:cNvPr>
          <p:cNvSpPr>
            <a:spLocks noChangeArrowheads="1"/>
          </p:cNvSpPr>
          <p:nvPr/>
        </p:nvSpPr>
        <p:spPr bwMode="auto">
          <a:xfrm>
            <a:off x="609600" y="4648200"/>
            <a:ext cx="5029200" cy="3810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2400">
                <a:solidFill>
                  <a:schemeClr val="tx1"/>
                </a:solidFill>
                <a:latin typeface="Times New Roman" panose="02020603050405020304" pitchFamily="18" charset="0"/>
              </a:defRPr>
            </a:lvl1pPr>
            <a:lvl2pPr marL="742950" indent="-285750">
              <a:spcBef>
                <a:spcPct val="20000"/>
              </a:spcBef>
              <a:buChar char="–"/>
              <a:defRPr sz="24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400">
                <a:solidFill>
                  <a:schemeClr val="tx1"/>
                </a:solidFill>
                <a:latin typeface="Times New Roman" panose="02020603050405020304" pitchFamily="18" charset="0"/>
              </a:defRPr>
            </a:lvl4pPr>
            <a:lvl5pPr marL="2057400" indent="-228600">
              <a:spcBef>
                <a:spcPct val="20000"/>
              </a:spcBef>
              <a:buChar char="»"/>
              <a:defRPr sz="24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4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4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4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400">
                <a:solidFill>
                  <a:schemeClr val="tx1"/>
                </a:solidFill>
                <a:latin typeface="Times New Roman" panose="02020603050405020304" pitchFamily="18" charset="0"/>
              </a:defRPr>
            </a:lvl9pPr>
          </a:lstStyle>
          <a:p>
            <a:pPr algn="ctr">
              <a:spcBef>
                <a:spcPct val="0"/>
              </a:spcBef>
              <a:buFontTx/>
              <a:buNone/>
            </a:pPr>
            <a:r>
              <a:rPr lang="en-US" altLang="en-US"/>
              <a:t>Microarchitecture</a:t>
            </a:r>
          </a:p>
        </p:txBody>
      </p:sp>
      <p:sp>
        <p:nvSpPr>
          <p:cNvPr id="9226" name="Rectangle 10">
            <a:extLst>
              <a:ext uri="{FF2B5EF4-FFF2-40B4-BE49-F238E27FC236}">
                <a16:creationId xmlns:a16="http://schemas.microsoft.com/office/drawing/2014/main" id="{BFF2208A-C381-0BAC-A2A9-0CC8A93BDA67}"/>
              </a:ext>
            </a:extLst>
          </p:cNvPr>
          <p:cNvSpPr>
            <a:spLocks noChangeArrowheads="1"/>
          </p:cNvSpPr>
          <p:nvPr/>
        </p:nvSpPr>
        <p:spPr bwMode="auto">
          <a:xfrm>
            <a:off x="609600" y="5029200"/>
            <a:ext cx="5029200" cy="3810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2400">
                <a:solidFill>
                  <a:schemeClr val="tx1"/>
                </a:solidFill>
                <a:latin typeface="Times New Roman" panose="02020603050405020304" pitchFamily="18" charset="0"/>
              </a:defRPr>
            </a:lvl1pPr>
            <a:lvl2pPr marL="742950" indent="-285750">
              <a:spcBef>
                <a:spcPct val="20000"/>
              </a:spcBef>
              <a:buChar char="–"/>
              <a:defRPr sz="24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400">
                <a:solidFill>
                  <a:schemeClr val="tx1"/>
                </a:solidFill>
                <a:latin typeface="Times New Roman" panose="02020603050405020304" pitchFamily="18" charset="0"/>
              </a:defRPr>
            </a:lvl4pPr>
            <a:lvl5pPr marL="2057400" indent="-228600">
              <a:spcBef>
                <a:spcPct val="20000"/>
              </a:spcBef>
              <a:buChar char="»"/>
              <a:defRPr sz="24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4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4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4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400">
                <a:solidFill>
                  <a:schemeClr val="tx1"/>
                </a:solidFill>
                <a:latin typeface="Times New Roman" panose="02020603050405020304" pitchFamily="18" charset="0"/>
              </a:defRPr>
            </a:lvl9pPr>
          </a:lstStyle>
          <a:p>
            <a:pPr algn="ctr">
              <a:spcBef>
                <a:spcPct val="0"/>
              </a:spcBef>
              <a:buFontTx/>
              <a:buNone/>
            </a:pPr>
            <a:r>
              <a:rPr lang="en-US" altLang="en-US"/>
              <a:t>Digital logic</a:t>
            </a:r>
          </a:p>
        </p:txBody>
      </p:sp>
      <p:sp>
        <p:nvSpPr>
          <p:cNvPr id="9227" name="Rectangle 11">
            <a:extLst>
              <a:ext uri="{FF2B5EF4-FFF2-40B4-BE49-F238E27FC236}">
                <a16:creationId xmlns:a16="http://schemas.microsoft.com/office/drawing/2014/main" id="{AC628B88-ABC7-2C12-AD5E-A261629D51E5}"/>
              </a:ext>
            </a:extLst>
          </p:cNvPr>
          <p:cNvSpPr>
            <a:spLocks noChangeArrowheads="1"/>
          </p:cNvSpPr>
          <p:nvPr/>
        </p:nvSpPr>
        <p:spPr bwMode="auto">
          <a:xfrm>
            <a:off x="609600" y="5410200"/>
            <a:ext cx="5029200" cy="3810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2400">
                <a:solidFill>
                  <a:schemeClr val="tx1"/>
                </a:solidFill>
                <a:latin typeface="Times New Roman" panose="02020603050405020304" pitchFamily="18" charset="0"/>
              </a:defRPr>
            </a:lvl1pPr>
            <a:lvl2pPr marL="742950" indent="-285750">
              <a:spcBef>
                <a:spcPct val="20000"/>
              </a:spcBef>
              <a:buChar char="–"/>
              <a:defRPr sz="24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400">
                <a:solidFill>
                  <a:schemeClr val="tx1"/>
                </a:solidFill>
                <a:latin typeface="Times New Roman" panose="02020603050405020304" pitchFamily="18" charset="0"/>
              </a:defRPr>
            </a:lvl4pPr>
            <a:lvl5pPr marL="2057400" indent="-228600">
              <a:spcBef>
                <a:spcPct val="20000"/>
              </a:spcBef>
              <a:buChar char="»"/>
              <a:defRPr sz="24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4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4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4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400">
                <a:solidFill>
                  <a:schemeClr val="tx1"/>
                </a:solidFill>
                <a:latin typeface="Times New Roman" panose="02020603050405020304" pitchFamily="18" charset="0"/>
              </a:defRPr>
            </a:lvl9pPr>
          </a:lstStyle>
          <a:p>
            <a:pPr algn="ctr">
              <a:spcBef>
                <a:spcPct val="0"/>
              </a:spcBef>
              <a:buFontTx/>
              <a:buNone/>
            </a:pPr>
            <a:r>
              <a:rPr lang="en-US" altLang="en-US"/>
              <a:t>Semiconductor physics</a:t>
            </a:r>
          </a:p>
        </p:txBody>
      </p:sp>
      <p:sp>
        <p:nvSpPr>
          <p:cNvPr id="9228" name="Rectangle 12">
            <a:extLst>
              <a:ext uri="{FF2B5EF4-FFF2-40B4-BE49-F238E27FC236}">
                <a16:creationId xmlns:a16="http://schemas.microsoft.com/office/drawing/2014/main" id="{8F087DB6-23B1-9C7D-19D4-BA193F3F06F1}"/>
              </a:ext>
            </a:extLst>
          </p:cNvPr>
          <p:cNvSpPr>
            <a:spLocks noChangeArrowheads="1"/>
          </p:cNvSpPr>
          <p:nvPr/>
        </p:nvSpPr>
        <p:spPr bwMode="auto">
          <a:xfrm>
            <a:off x="609600" y="5791200"/>
            <a:ext cx="5029200" cy="3810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2400">
                <a:solidFill>
                  <a:schemeClr val="tx1"/>
                </a:solidFill>
                <a:latin typeface="Times New Roman" panose="02020603050405020304" pitchFamily="18" charset="0"/>
              </a:defRPr>
            </a:lvl1pPr>
            <a:lvl2pPr marL="742950" indent="-285750">
              <a:spcBef>
                <a:spcPct val="20000"/>
              </a:spcBef>
              <a:buChar char="–"/>
              <a:defRPr sz="24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400">
                <a:solidFill>
                  <a:schemeClr val="tx1"/>
                </a:solidFill>
                <a:latin typeface="Times New Roman" panose="02020603050405020304" pitchFamily="18" charset="0"/>
              </a:defRPr>
            </a:lvl4pPr>
            <a:lvl5pPr marL="2057400" indent="-228600">
              <a:spcBef>
                <a:spcPct val="20000"/>
              </a:spcBef>
              <a:buChar char="»"/>
              <a:defRPr sz="24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4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4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4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400">
                <a:solidFill>
                  <a:schemeClr val="tx1"/>
                </a:solidFill>
                <a:latin typeface="Times New Roman" panose="02020603050405020304" pitchFamily="18" charset="0"/>
              </a:defRPr>
            </a:lvl9pPr>
          </a:lstStyle>
          <a:p>
            <a:pPr algn="ctr">
              <a:spcBef>
                <a:spcPct val="0"/>
              </a:spcBef>
              <a:buFontTx/>
              <a:buNone/>
            </a:pPr>
            <a:r>
              <a:rPr lang="en-US" altLang="en-US"/>
              <a:t>Quantum mechanics(!)</a:t>
            </a:r>
          </a:p>
        </p:txBody>
      </p:sp>
      <p:sp>
        <p:nvSpPr>
          <p:cNvPr id="9229" name="Text Box 13">
            <a:extLst>
              <a:ext uri="{FF2B5EF4-FFF2-40B4-BE49-F238E27FC236}">
                <a16:creationId xmlns:a16="http://schemas.microsoft.com/office/drawing/2014/main" id="{3E687BE6-85BE-1D45-54ED-A357AA0081F5}"/>
              </a:ext>
            </a:extLst>
          </p:cNvPr>
          <p:cNvSpPr txBox="1">
            <a:spLocks noChangeArrowheads="1"/>
          </p:cNvSpPr>
          <p:nvPr/>
        </p:nvSpPr>
        <p:spPr bwMode="auto">
          <a:xfrm>
            <a:off x="2743200" y="1809750"/>
            <a:ext cx="4889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2400">
                <a:solidFill>
                  <a:schemeClr val="tx1"/>
                </a:solidFill>
                <a:latin typeface="Times New Roman" panose="02020603050405020304" pitchFamily="18" charset="0"/>
              </a:defRPr>
            </a:lvl1pPr>
            <a:lvl2pPr marL="742950" indent="-285750">
              <a:spcBef>
                <a:spcPct val="20000"/>
              </a:spcBef>
              <a:buChar char="–"/>
              <a:defRPr sz="24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400">
                <a:solidFill>
                  <a:schemeClr val="tx1"/>
                </a:solidFill>
                <a:latin typeface="Times New Roman" panose="02020603050405020304" pitchFamily="18" charset="0"/>
              </a:defRPr>
            </a:lvl4pPr>
            <a:lvl5pPr marL="2057400" indent="-228600">
              <a:spcBef>
                <a:spcPct val="20000"/>
              </a:spcBef>
              <a:buChar char="»"/>
              <a:defRPr sz="24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4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4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4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400">
                <a:solidFill>
                  <a:schemeClr val="tx1"/>
                </a:solidFill>
                <a:latin typeface="Times New Roman" panose="02020603050405020304" pitchFamily="18" charset="0"/>
              </a:defRPr>
            </a:lvl9pPr>
          </a:lstStyle>
          <a:p>
            <a:pPr>
              <a:spcBef>
                <a:spcPct val="0"/>
              </a:spcBef>
              <a:buFontTx/>
              <a:buNone/>
            </a:pPr>
            <a:r>
              <a:rPr lang="en-US" altLang="en-US"/>
              <a:t>…</a:t>
            </a:r>
          </a:p>
        </p:txBody>
      </p:sp>
      <p:sp>
        <p:nvSpPr>
          <p:cNvPr id="9230" name="Text Box 14">
            <a:extLst>
              <a:ext uri="{FF2B5EF4-FFF2-40B4-BE49-F238E27FC236}">
                <a16:creationId xmlns:a16="http://schemas.microsoft.com/office/drawing/2014/main" id="{6B886761-3F67-7396-AF75-BC5CE612E510}"/>
              </a:ext>
            </a:extLst>
          </p:cNvPr>
          <p:cNvSpPr txBox="1">
            <a:spLocks noChangeArrowheads="1"/>
          </p:cNvSpPr>
          <p:nvPr/>
        </p:nvSpPr>
        <p:spPr bwMode="auto">
          <a:xfrm>
            <a:off x="2787650" y="6115050"/>
            <a:ext cx="4889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2400">
                <a:solidFill>
                  <a:schemeClr val="tx1"/>
                </a:solidFill>
                <a:latin typeface="Times New Roman" panose="02020603050405020304" pitchFamily="18" charset="0"/>
              </a:defRPr>
            </a:lvl1pPr>
            <a:lvl2pPr marL="742950" indent="-285750">
              <a:spcBef>
                <a:spcPct val="20000"/>
              </a:spcBef>
              <a:buChar char="–"/>
              <a:defRPr sz="24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400">
                <a:solidFill>
                  <a:schemeClr val="tx1"/>
                </a:solidFill>
                <a:latin typeface="Times New Roman" panose="02020603050405020304" pitchFamily="18" charset="0"/>
              </a:defRPr>
            </a:lvl4pPr>
            <a:lvl5pPr marL="2057400" indent="-228600">
              <a:spcBef>
                <a:spcPct val="20000"/>
              </a:spcBef>
              <a:buChar char="»"/>
              <a:defRPr sz="24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4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4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4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400">
                <a:solidFill>
                  <a:schemeClr val="tx1"/>
                </a:solidFill>
                <a:latin typeface="Times New Roman" panose="02020603050405020304" pitchFamily="18" charset="0"/>
              </a:defRPr>
            </a:lvl9pPr>
          </a:lstStyle>
          <a:p>
            <a:pPr>
              <a:spcBef>
                <a:spcPct val="0"/>
              </a:spcBef>
              <a:buFontTx/>
              <a:buNone/>
            </a:pPr>
            <a:r>
              <a:rPr lang="en-US" altLang="en-US"/>
              <a:t>…</a:t>
            </a:r>
          </a:p>
        </p:txBody>
      </p:sp>
      <p:sp>
        <p:nvSpPr>
          <p:cNvPr id="9231" name="AutoShape 15">
            <a:extLst>
              <a:ext uri="{FF2B5EF4-FFF2-40B4-BE49-F238E27FC236}">
                <a16:creationId xmlns:a16="http://schemas.microsoft.com/office/drawing/2014/main" id="{A56C65F6-B154-0B16-8809-1D07B8479056}"/>
              </a:ext>
            </a:extLst>
          </p:cNvPr>
          <p:cNvSpPr>
            <a:spLocks noChangeArrowheads="1"/>
          </p:cNvSpPr>
          <p:nvPr/>
        </p:nvSpPr>
        <p:spPr bwMode="auto">
          <a:xfrm>
            <a:off x="5867400" y="914400"/>
            <a:ext cx="1219200" cy="838200"/>
          </a:xfrm>
          <a:prstGeom prst="wedgeRoundRectCallout">
            <a:avLst>
              <a:gd name="adj1" fmla="val -66014"/>
              <a:gd name="adj2" fmla="val 191856"/>
              <a:gd name="adj3" fmla="val 16667"/>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2400">
                <a:solidFill>
                  <a:schemeClr val="tx1"/>
                </a:solidFill>
                <a:latin typeface="Times New Roman" panose="02020603050405020304" pitchFamily="18" charset="0"/>
              </a:defRPr>
            </a:lvl1pPr>
            <a:lvl2pPr marL="742950" indent="-285750">
              <a:spcBef>
                <a:spcPct val="20000"/>
              </a:spcBef>
              <a:buChar char="–"/>
              <a:defRPr sz="24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400">
                <a:solidFill>
                  <a:schemeClr val="tx1"/>
                </a:solidFill>
                <a:latin typeface="Times New Roman" panose="02020603050405020304" pitchFamily="18" charset="0"/>
              </a:defRPr>
            </a:lvl4pPr>
            <a:lvl5pPr marL="2057400" indent="-228600">
              <a:spcBef>
                <a:spcPct val="20000"/>
              </a:spcBef>
              <a:buChar char="»"/>
              <a:defRPr sz="24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4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4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4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400">
                <a:solidFill>
                  <a:schemeClr val="tx1"/>
                </a:solidFill>
                <a:latin typeface="Times New Roman" panose="02020603050405020304" pitchFamily="18" charset="0"/>
              </a:defRPr>
            </a:lvl9pPr>
          </a:lstStyle>
          <a:p>
            <a:pPr algn="ctr">
              <a:spcBef>
                <a:spcPct val="0"/>
              </a:spcBef>
              <a:buFontTx/>
              <a:buNone/>
            </a:pPr>
            <a:r>
              <a:rPr lang="en-US" altLang="en-US" sz="1800"/>
              <a:t>Eudora,</a:t>
            </a:r>
          </a:p>
          <a:p>
            <a:pPr algn="ctr">
              <a:spcBef>
                <a:spcPct val="0"/>
              </a:spcBef>
              <a:buFontTx/>
              <a:buNone/>
            </a:pPr>
            <a:r>
              <a:rPr lang="en-US" altLang="en-US" sz="1800"/>
              <a:t>Outlook,</a:t>
            </a:r>
          </a:p>
          <a:p>
            <a:pPr algn="ctr">
              <a:spcBef>
                <a:spcPct val="0"/>
              </a:spcBef>
              <a:buFontTx/>
              <a:buNone/>
            </a:pPr>
            <a:r>
              <a:rPr lang="en-US" altLang="en-US" sz="1800"/>
              <a:t>or Pine?</a:t>
            </a:r>
          </a:p>
        </p:txBody>
      </p:sp>
      <p:sp>
        <p:nvSpPr>
          <p:cNvPr id="9232" name="AutoShape 16">
            <a:extLst>
              <a:ext uri="{FF2B5EF4-FFF2-40B4-BE49-F238E27FC236}">
                <a16:creationId xmlns:a16="http://schemas.microsoft.com/office/drawing/2014/main" id="{CD911FF7-5FAA-3D49-439B-44006C53A56B}"/>
              </a:ext>
            </a:extLst>
          </p:cNvPr>
          <p:cNvSpPr>
            <a:spLocks noChangeArrowheads="1"/>
          </p:cNvSpPr>
          <p:nvPr/>
        </p:nvSpPr>
        <p:spPr bwMode="auto">
          <a:xfrm>
            <a:off x="7239000" y="1371600"/>
            <a:ext cx="1295400" cy="914400"/>
          </a:xfrm>
          <a:prstGeom prst="wedgeRoundRectCallout">
            <a:avLst>
              <a:gd name="adj1" fmla="val -172917"/>
              <a:gd name="adj2" fmla="val 160593"/>
              <a:gd name="adj3" fmla="val 16667"/>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2400">
                <a:solidFill>
                  <a:schemeClr val="tx1"/>
                </a:solidFill>
                <a:latin typeface="Times New Roman" panose="02020603050405020304" pitchFamily="18" charset="0"/>
              </a:defRPr>
            </a:lvl1pPr>
            <a:lvl2pPr marL="742950" indent="-285750">
              <a:spcBef>
                <a:spcPct val="20000"/>
              </a:spcBef>
              <a:buChar char="–"/>
              <a:defRPr sz="24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400">
                <a:solidFill>
                  <a:schemeClr val="tx1"/>
                </a:solidFill>
                <a:latin typeface="Times New Roman" panose="02020603050405020304" pitchFamily="18" charset="0"/>
              </a:defRPr>
            </a:lvl4pPr>
            <a:lvl5pPr marL="2057400" indent="-228600">
              <a:spcBef>
                <a:spcPct val="20000"/>
              </a:spcBef>
              <a:buChar char="»"/>
              <a:defRPr sz="24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4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4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4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400">
                <a:solidFill>
                  <a:schemeClr val="tx1"/>
                </a:solidFill>
                <a:latin typeface="Times New Roman" panose="02020603050405020304" pitchFamily="18" charset="0"/>
              </a:defRPr>
            </a:lvl9pPr>
          </a:lstStyle>
          <a:p>
            <a:pPr algn="ctr">
              <a:spcBef>
                <a:spcPct val="0"/>
              </a:spcBef>
              <a:buFontTx/>
              <a:buNone/>
            </a:pPr>
            <a:r>
              <a:rPr lang="en-US" altLang="en-US" sz="1800"/>
              <a:t>C, Pascal,</a:t>
            </a:r>
          </a:p>
          <a:p>
            <a:pPr algn="ctr">
              <a:spcBef>
                <a:spcPct val="0"/>
              </a:spcBef>
              <a:buFontTx/>
              <a:buNone/>
            </a:pPr>
            <a:r>
              <a:rPr lang="en-US" altLang="en-US" sz="1800"/>
              <a:t>or Java?</a:t>
            </a:r>
          </a:p>
        </p:txBody>
      </p:sp>
      <p:sp>
        <p:nvSpPr>
          <p:cNvPr id="9233" name="AutoShape 17">
            <a:extLst>
              <a:ext uri="{FF2B5EF4-FFF2-40B4-BE49-F238E27FC236}">
                <a16:creationId xmlns:a16="http://schemas.microsoft.com/office/drawing/2014/main" id="{456FEAC0-A3C5-5864-CE79-9E619F1A44CF}"/>
              </a:ext>
            </a:extLst>
          </p:cNvPr>
          <p:cNvSpPr>
            <a:spLocks noChangeArrowheads="1"/>
          </p:cNvSpPr>
          <p:nvPr/>
        </p:nvSpPr>
        <p:spPr bwMode="auto">
          <a:xfrm>
            <a:off x="6248400" y="2819400"/>
            <a:ext cx="1219200" cy="990600"/>
          </a:xfrm>
          <a:prstGeom prst="wedgeRoundRectCallout">
            <a:avLst>
              <a:gd name="adj1" fmla="val -98306"/>
              <a:gd name="adj2" fmla="val 77722"/>
              <a:gd name="adj3" fmla="val 16667"/>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2400">
                <a:solidFill>
                  <a:schemeClr val="tx1"/>
                </a:solidFill>
                <a:latin typeface="Times New Roman" panose="02020603050405020304" pitchFamily="18" charset="0"/>
              </a:defRPr>
            </a:lvl1pPr>
            <a:lvl2pPr marL="742950" indent="-285750">
              <a:spcBef>
                <a:spcPct val="20000"/>
              </a:spcBef>
              <a:buChar char="–"/>
              <a:defRPr sz="24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400">
                <a:solidFill>
                  <a:schemeClr val="tx1"/>
                </a:solidFill>
                <a:latin typeface="Times New Roman" panose="02020603050405020304" pitchFamily="18" charset="0"/>
              </a:defRPr>
            </a:lvl4pPr>
            <a:lvl5pPr marL="2057400" indent="-228600">
              <a:spcBef>
                <a:spcPct val="20000"/>
              </a:spcBef>
              <a:buChar char="»"/>
              <a:defRPr sz="24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4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4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4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400">
                <a:solidFill>
                  <a:schemeClr val="tx1"/>
                </a:solidFill>
                <a:latin typeface="Times New Roman" panose="02020603050405020304" pitchFamily="18" charset="0"/>
              </a:defRPr>
            </a:lvl9pPr>
          </a:lstStyle>
          <a:p>
            <a:pPr algn="ctr">
              <a:spcBef>
                <a:spcPct val="0"/>
              </a:spcBef>
              <a:buFontTx/>
              <a:buNone/>
            </a:pPr>
            <a:r>
              <a:rPr lang="en-US" altLang="en-US" sz="1800"/>
              <a:t>Windows,</a:t>
            </a:r>
          </a:p>
          <a:p>
            <a:pPr algn="ctr">
              <a:spcBef>
                <a:spcPct val="0"/>
              </a:spcBef>
              <a:buFontTx/>
              <a:buNone/>
            </a:pPr>
            <a:r>
              <a:rPr lang="en-US" altLang="en-US" sz="1800"/>
              <a:t>MacOS,</a:t>
            </a:r>
          </a:p>
          <a:p>
            <a:pPr algn="ctr">
              <a:spcBef>
                <a:spcPct val="0"/>
              </a:spcBef>
              <a:buFontTx/>
              <a:buNone/>
            </a:pPr>
            <a:r>
              <a:rPr lang="en-US" altLang="en-US" sz="1800"/>
              <a:t>Linux?</a:t>
            </a:r>
          </a:p>
        </p:txBody>
      </p:sp>
      <p:sp>
        <p:nvSpPr>
          <p:cNvPr id="9234" name="AutoShape 18">
            <a:extLst>
              <a:ext uri="{FF2B5EF4-FFF2-40B4-BE49-F238E27FC236}">
                <a16:creationId xmlns:a16="http://schemas.microsoft.com/office/drawing/2014/main" id="{3DF8D413-9DD8-5166-64F3-DF64C8C4082C}"/>
              </a:ext>
            </a:extLst>
          </p:cNvPr>
          <p:cNvSpPr>
            <a:spLocks noChangeArrowheads="1"/>
          </p:cNvSpPr>
          <p:nvPr/>
        </p:nvSpPr>
        <p:spPr bwMode="auto">
          <a:xfrm>
            <a:off x="7924800" y="4648200"/>
            <a:ext cx="1219200" cy="990600"/>
          </a:xfrm>
          <a:prstGeom prst="wedgeRoundRectCallout">
            <a:avLst>
              <a:gd name="adj1" fmla="val -233722"/>
              <a:gd name="adj2" fmla="val 12338"/>
              <a:gd name="adj3" fmla="val 16667"/>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2400">
                <a:solidFill>
                  <a:schemeClr val="tx1"/>
                </a:solidFill>
                <a:latin typeface="Times New Roman" panose="02020603050405020304" pitchFamily="18" charset="0"/>
              </a:defRPr>
            </a:lvl1pPr>
            <a:lvl2pPr marL="742950" indent="-285750">
              <a:spcBef>
                <a:spcPct val="20000"/>
              </a:spcBef>
              <a:buChar char="–"/>
              <a:defRPr sz="24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400">
                <a:solidFill>
                  <a:schemeClr val="tx1"/>
                </a:solidFill>
                <a:latin typeface="Times New Roman" panose="02020603050405020304" pitchFamily="18" charset="0"/>
              </a:defRPr>
            </a:lvl4pPr>
            <a:lvl5pPr marL="2057400" indent="-228600">
              <a:spcBef>
                <a:spcPct val="20000"/>
              </a:spcBef>
              <a:buChar char="»"/>
              <a:defRPr sz="24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4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4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4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400">
                <a:solidFill>
                  <a:schemeClr val="tx1"/>
                </a:solidFill>
                <a:latin typeface="Times New Roman" panose="02020603050405020304" pitchFamily="18" charset="0"/>
              </a:defRPr>
            </a:lvl9pPr>
          </a:lstStyle>
          <a:p>
            <a:pPr algn="ctr">
              <a:spcBef>
                <a:spcPct val="0"/>
              </a:spcBef>
              <a:buFontTx/>
              <a:buNone/>
            </a:pPr>
            <a:r>
              <a:rPr lang="en-US" altLang="en-US" sz="1800"/>
              <a:t>Intel x86,</a:t>
            </a:r>
          </a:p>
          <a:p>
            <a:pPr algn="ctr">
              <a:spcBef>
                <a:spcPct val="0"/>
              </a:spcBef>
              <a:buFontTx/>
              <a:buNone/>
            </a:pPr>
            <a:r>
              <a:rPr lang="en-US" altLang="en-US" sz="1800"/>
              <a:t>Athlon,</a:t>
            </a:r>
          </a:p>
          <a:p>
            <a:pPr algn="ctr">
              <a:spcBef>
                <a:spcPct val="0"/>
              </a:spcBef>
              <a:buFontTx/>
              <a:buNone/>
            </a:pPr>
            <a:r>
              <a:rPr lang="en-US" altLang="en-US" sz="1800"/>
              <a:t>Cyrix?</a:t>
            </a:r>
          </a:p>
        </p:txBody>
      </p:sp>
      <p:sp>
        <p:nvSpPr>
          <p:cNvPr id="9235" name="AutoShape 19">
            <a:extLst>
              <a:ext uri="{FF2B5EF4-FFF2-40B4-BE49-F238E27FC236}">
                <a16:creationId xmlns:a16="http://schemas.microsoft.com/office/drawing/2014/main" id="{1105F3C2-3F14-6BBC-80C4-425F63995D6D}"/>
              </a:ext>
            </a:extLst>
          </p:cNvPr>
          <p:cNvSpPr>
            <a:spLocks noChangeArrowheads="1"/>
          </p:cNvSpPr>
          <p:nvPr/>
        </p:nvSpPr>
        <p:spPr bwMode="auto">
          <a:xfrm>
            <a:off x="7620000" y="3048000"/>
            <a:ext cx="1371600" cy="990600"/>
          </a:xfrm>
          <a:prstGeom prst="wedgeRoundRectCallout">
            <a:avLst>
              <a:gd name="adj1" fmla="val -192940"/>
              <a:gd name="adj2" fmla="val 94389"/>
              <a:gd name="adj3" fmla="val 16667"/>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2400">
                <a:solidFill>
                  <a:schemeClr val="tx1"/>
                </a:solidFill>
                <a:latin typeface="Times New Roman" panose="02020603050405020304" pitchFamily="18" charset="0"/>
              </a:defRPr>
            </a:lvl1pPr>
            <a:lvl2pPr marL="742950" indent="-285750">
              <a:spcBef>
                <a:spcPct val="20000"/>
              </a:spcBef>
              <a:buChar char="–"/>
              <a:defRPr sz="24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400">
                <a:solidFill>
                  <a:schemeClr val="tx1"/>
                </a:solidFill>
                <a:latin typeface="Times New Roman" panose="02020603050405020304" pitchFamily="18" charset="0"/>
              </a:defRPr>
            </a:lvl4pPr>
            <a:lvl5pPr marL="2057400" indent="-228600">
              <a:spcBef>
                <a:spcPct val="20000"/>
              </a:spcBef>
              <a:buChar char="»"/>
              <a:defRPr sz="24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4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4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4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400">
                <a:solidFill>
                  <a:schemeClr val="tx1"/>
                </a:solidFill>
                <a:latin typeface="Times New Roman" panose="02020603050405020304" pitchFamily="18" charset="0"/>
              </a:defRPr>
            </a:lvl9pPr>
          </a:lstStyle>
          <a:p>
            <a:pPr algn="ctr">
              <a:spcBef>
                <a:spcPct val="0"/>
              </a:spcBef>
              <a:buFontTx/>
              <a:buNone/>
            </a:pPr>
            <a:r>
              <a:rPr lang="en-US" altLang="en-US" sz="1800"/>
              <a:t>x86, SPARC,</a:t>
            </a:r>
          </a:p>
          <a:p>
            <a:pPr algn="ctr">
              <a:spcBef>
                <a:spcPct val="0"/>
              </a:spcBef>
              <a:buFontTx/>
              <a:buNone/>
            </a:pPr>
            <a:r>
              <a:rPr lang="en-US" altLang="en-US" sz="1800"/>
              <a:t>PowerPC?</a:t>
            </a:r>
          </a:p>
        </p:txBody>
      </p:sp>
      <p:sp>
        <p:nvSpPr>
          <p:cNvPr id="9236" name="AutoShape 20">
            <a:extLst>
              <a:ext uri="{FF2B5EF4-FFF2-40B4-BE49-F238E27FC236}">
                <a16:creationId xmlns:a16="http://schemas.microsoft.com/office/drawing/2014/main" id="{7F951BE8-5F48-C91F-46E8-F174419B15BA}"/>
              </a:ext>
            </a:extLst>
          </p:cNvPr>
          <p:cNvSpPr>
            <a:spLocks noChangeArrowheads="1"/>
          </p:cNvSpPr>
          <p:nvPr/>
        </p:nvSpPr>
        <p:spPr bwMode="auto">
          <a:xfrm>
            <a:off x="6324600" y="4267200"/>
            <a:ext cx="1219200" cy="990600"/>
          </a:xfrm>
          <a:prstGeom prst="wedgeRoundRectCallout">
            <a:avLst>
              <a:gd name="adj1" fmla="val -103514"/>
              <a:gd name="adj2" fmla="val 4648"/>
              <a:gd name="adj3" fmla="val 16667"/>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2400">
                <a:solidFill>
                  <a:schemeClr val="tx1"/>
                </a:solidFill>
                <a:latin typeface="Times New Roman" panose="02020603050405020304" pitchFamily="18" charset="0"/>
              </a:defRPr>
            </a:lvl1pPr>
            <a:lvl2pPr marL="742950" indent="-285750">
              <a:spcBef>
                <a:spcPct val="20000"/>
              </a:spcBef>
              <a:buChar char="–"/>
              <a:defRPr sz="24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400">
                <a:solidFill>
                  <a:schemeClr val="tx1"/>
                </a:solidFill>
                <a:latin typeface="Times New Roman" panose="02020603050405020304" pitchFamily="18" charset="0"/>
              </a:defRPr>
            </a:lvl4pPr>
            <a:lvl5pPr marL="2057400" indent="-228600">
              <a:spcBef>
                <a:spcPct val="20000"/>
              </a:spcBef>
              <a:buChar char="»"/>
              <a:defRPr sz="24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4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4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4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400">
                <a:solidFill>
                  <a:schemeClr val="tx1"/>
                </a:solidFill>
                <a:latin typeface="Times New Roman" panose="02020603050405020304" pitchFamily="18" charset="0"/>
              </a:defRPr>
            </a:lvl9pPr>
          </a:lstStyle>
          <a:p>
            <a:pPr algn="ctr">
              <a:spcBef>
                <a:spcPct val="0"/>
              </a:spcBef>
              <a:buFontTx/>
              <a:buNone/>
            </a:pPr>
            <a:r>
              <a:rPr lang="en-US" altLang="en-US" sz="1800"/>
              <a:t>80486,</a:t>
            </a:r>
          </a:p>
          <a:p>
            <a:pPr algn="ctr">
              <a:spcBef>
                <a:spcPct val="0"/>
              </a:spcBef>
              <a:buFontTx/>
              <a:buNone/>
            </a:pPr>
            <a:r>
              <a:rPr lang="en-US" altLang="en-US" sz="1800"/>
              <a:t>Pentium,</a:t>
            </a:r>
          </a:p>
          <a:p>
            <a:pPr algn="ctr">
              <a:spcBef>
                <a:spcPct val="0"/>
              </a:spcBef>
              <a:buFontTx/>
              <a:buNone/>
            </a:pPr>
            <a:r>
              <a:rPr lang="en-US" altLang="en-US" sz="1800"/>
              <a:t>Pentium III?</a:t>
            </a:r>
          </a:p>
        </p:txBody>
      </p:sp>
      <p:sp>
        <p:nvSpPr>
          <p:cNvPr id="9237" name="AutoShape 21">
            <a:extLst>
              <a:ext uri="{FF2B5EF4-FFF2-40B4-BE49-F238E27FC236}">
                <a16:creationId xmlns:a16="http://schemas.microsoft.com/office/drawing/2014/main" id="{0D29F40F-D966-FA35-CCFB-155A991C67DB}"/>
              </a:ext>
            </a:extLst>
          </p:cNvPr>
          <p:cNvSpPr>
            <a:spLocks noChangeArrowheads="1"/>
          </p:cNvSpPr>
          <p:nvPr/>
        </p:nvSpPr>
        <p:spPr bwMode="auto">
          <a:xfrm>
            <a:off x="7772400" y="5715000"/>
            <a:ext cx="1219200" cy="990600"/>
          </a:xfrm>
          <a:prstGeom prst="wedgeRoundRectCallout">
            <a:avLst>
              <a:gd name="adj1" fmla="val -224347"/>
              <a:gd name="adj2" fmla="val -65866"/>
              <a:gd name="adj3" fmla="val 16667"/>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2400">
                <a:solidFill>
                  <a:schemeClr val="tx1"/>
                </a:solidFill>
                <a:latin typeface="Times New Roman" panose="02020603050405020304" pitchFamily="18" charset="0"/>
              </a:defRPr>
            </a:lvl1pPr>
            <a:lvl2pPr marL="742950" indent="-285750">
              <a:spcBef>
                <a:spcPct val="20000"/>
              </a:spcBef>
              <a:buChar char="–"/>
              <a:defRPr sz="24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400">
                <a:solidFill>
                  <a:schemeClr val="tx1"/>
                </a:solidFill>
                <a:latin typeface="Times New Roman" panose="02020603050405020304" pitchFamily="18" charset="0"/>
              </a:defRPr>
            </a:lvl4pPr>
            <a:lvl5pPr marL="2057400" indent="-228600">
              <a:spcBef>
                <a:spcPct val="20000"/>
              </a:spcBef>
              <a:buChar char="»"/>
              <a:defRPr sz="24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4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4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4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400">
                <a:solidFill>
                  <a:schemeClr val="tx1"/>
                </a:solidFill>
                <a:latin typeface="Times New Roman" panose="02020603050405020304" pitchFamily="18" charset="0"/>
              </a:defRPr>
            </a:lvl9pPr>
          </a:lstStyle>
          <a:p>
            <a:pPr algn="ctr">
              <a:spcBef>
                <a:spcPct val="0"/>
              </a:spcBef>
              <a:buFontTx/>
              <a:buNone/>
            </a:pPr>
            <a:r>
              <a:rPr lang="en-US" altLang="en-US" sz="1800"/>
              <a:t>CMOS,</a:t>
            </a:r>
          </a:p>
          <a:p>
            <a:pPr algn="ctr">
              <a:spcBef>
                <a:spcPct val="0"/>
              </a:spcBef>
              <a:buFontTx/>
              <a:buNone/>
            </a:pPr>
            <a:r>
              <a:rPr lang="en-US" altLang="en-US" sz="1800"/>
              <a:t>ECL,</a:t>
            </a:r>
          </a:p>
          <a:p>
            <a:pPr algn="ctr">
              <a:spcBef>
                <a:spcPct val="0"/>
              </a:spcBef>
              <a:buFontTx/>
              <a:buNone/>
            </a:pPr>
            <a:r>
              <a:rPr lang="en-US" altLang="en-US" sz="1800"/>
              <a:t>Bi-CMOS?</a:t>
            </a:r>
          </a:p>
        </p:txBody>
      </p:sp>
      <p:sp>
        <p:nvSpPr>
          <p:cNvPr id="9238" name="AutoShape 22">
            <a:extLst>
              <a:ext uri="{FF2B5EF4-FFF2-40B4-BE49-F238E27FC236}">
                <a16:creationId xmlns:a16="http://schemas.microsoft.com/office/drawing/2014/main" id="{CD3950F2-7619-0162-48B8-CDF2816D703D}"/>
              </a:ext>
            </a:extLst>
          </p:cNvPr>
          <p:cNvSpPr>
            <a:spLocks noChangeArrowheads="1"/>
          </p:cNvSpPr>
          <p:nvPr/>
        </p:nvSpPr>
        <p:spPr bwMode="auto">
          <a:xfrm>
            <a:off x="5867400" y="5867400"/>
            <a:ext cx="1219200" cy="990600"/>
          </a:xfrm>
          <a:prstGeom prst="wedgeRoundRectCallout">
            <a:avLst>
              <a:gd name="adj1" fmla="val -68097"/>
              <a:gd name="adj2" fmla="val -36380"/>
              <a:gd name="adj3" fmla="val 16667"/>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2400">
                <a:solidFill>
                  <a:schemeClr val="tx1"/>
                </a:solidFill>
                <a:latin typeface="Times New Roman" panose="02020603050405020304" pitchFamily="18" charset="0"/>
              </a:defRPr>
            </a:lvl1pPr>
            <a:lvl2pPr marL="742950" indent="-285750">
              <a:spcBef>
                <a:spcPct val="20000"/>
              </a:spcBef>
              <a:buChar char="–"/>
              <a:defRPr sz="24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400">
                <a:solidFill>
                  <a:schemeClr val="tx1"/>
                </a:solidFill>
                <a:latin typeface="Times New Roman" panose="02020603050405020304" pitchFamily="18" charset="0"/>
              </a:defRPr>
            </a:lvl4pPr>
            <a:lvl5pPr marL="2057400" indent="-228600">
              <a:spcBef>
                <a:spcPct val="20000"/>
              </a:spcBef>
              <a:buChar char="»"/>
              <a:defRPr sz="24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4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4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4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400">
                <a:solidFill>
                  <a:schemeClr val="tx1"/>
                </a:solidFill>
                <a:latin typeface="Times New Roman" panose="02020603050405020304" pitchFamily="18" charset="0"/>
              </a:defRPr>
            </a:lvl9pPr>
          </a:lstStyle>
          <a:p>
            <a:pPr algn="ctr">
              <a:spcBef>
                <a:spcPct val="0"/>
              </a:spcBef>
              <a:buFontTx/>
              <a:buNone/>
            </a:pPr>
            <a:r>
              <a:rPr lang="en-US" altLang="en-US" sz="1800"/>
              <a:t>Let’s don’t</a:t>
            </a:r>
          </a:p>
          <a:p>
            <a:pPr algn="ctr">
              <a:spcBef>
                <a:spcPct val="0"/>
              </a:spcBef>
              <a:buFontTx/>
              <a:buNone/>
            </a:pPr>
            <a:r>
              <a:rPr lang="en-US" altLang="en-US" sz="1800"/>
              <a:t>even go</a:t>
            </a:r>
          </a:p>
          <a:p>
            <a:pPr algn="ctr">
              <a:spcBef>
                <a:spcPct val="0"/>
              </a:spcBef>
              <a:buFontTx/>
              <a:buNone/>
            </a:pPr>
            <a:r>
              <a:rPr lang="en-US" altLang="en-US" sz="1800"/>
              <a:t>here</a:t>
            </a:r>
          </a:p>
        </p:txBody>
      </p:sp>
      <p:sp>
        <p:nvSpPr>
          <p:cNvPr id="9239" name="Rectangle 23">
            <a:extLst>
              <a:ext uri="{FF2B5EF4-FFF2-40B4-BE49-F238E27FC236}">
                <a16:creationId xmlns:a16="http://schemas.microsoft.com/office/drawing/2014/main" id="{8ECE0329-C0B5-4F56-F256-2CD6EAF87FD4}"/>
              </a:ext>
            </a:extLst>
          </p:cNvPr>
          <p:cNvSpPr>
            <a:spLocks noGrp="1" noChangeArrowheads="1"/>
          </p:cNvSpPr>
          <p:nvPr>
            <p:ph type="body" idx="4294967295"/>
          </p:nvPr>
        </p:nvSpPr>
        <p:spPr>
          <a:xfrm>
            <a:off x="153988" y="841375"/>
            <a:ext cx="5486400" cy="1400175"/>
          </a:xfrm>
          <a:noFill/>
        </p:spPr>
        <p:txBody>
          <a:bodyPr/>
          <a:lstStyle/>
          <a:p>
            <a:pPr marL="0" indent="0">
              <a:lnSpc>
                <a:spcPct val="90000"/>
              </a:lnSpc>
              <a:buFontTx/>
              <a:buNone/>
            </a:pPr>
            <a:r>
              <a:rPr lang="en-US" altLang="en-US"/>
              <a:t>The component represented by each layer provides us with a level of </a:t>
            </a:r>
            <a:r>
              <a:rPr lang="en-US" altLang="en-US" b="1"/>
              <a:t>abstraction</a:t>
            </a:r>
            <a:r>
              <a:rPr lang="en-US" altLang="en-US"/>
              <a:t> — a more human-friendly way to view the layers underneath.</a:t>
            </a:r>
          </a:p>
        </p:txBody>
      </p:sp>
      <p:sp>
        <p:nvSpPr>
          <p:cNvPr id="9240" name="AutoShape 24">
            <a:extLst>
              <a:ext uri="{FF2B5EF4-FFF2-40B4-BE49-F238E27FC236}">
                <a16:creationId xmlns:a16="http://schemas.microsoft.com/office/drawing/2014/main" id="{90CFC8BC-02AB-EE1A-3F1B-734B6F5C5D7C}"/>
              </a:ext>
            </a:extLst>
          </p:cNvPr>
          <p:cNvSpPr>
            <a:spLocks/>
          </p:cNvSpPr>
          <p:nvPr/>
        </p:nvSpPr>
        <p:spPr bwMode="auto">
          <a:xfrm>
            <a:off x="228600" y="2895600"/>
            <a:ext cx="228600" cy="1600200"/>
          </a:xfrm>
          <a:prstGeom prst="leftBrace">
            <a:avLst>
              <a:gd name="adj1" fmla="val 44431"/>
              <a:gd name="adj2" fmla="val 50000"/>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2400">
                <a:solidFill>
                  <a:schemeClr val="tx1"/>
                </a:solidFill>
                <a:latin typeface="Times New Roman" panose="02020603050405020304" pitchFamily="18" charset="0"/>
              </a:defRPr>
            </a:lvl1pPr>
            <a:lvl2pPr marL="742950" indent="-285750">
              <a:spcBef>
                <a:spcPct val="20000"/>
              </a:spcBef>
              <a:buChar char="–"/>
              <a:defRPr sz="24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400">
                <a:solidFill>
                  <a:schemeClr val="tx1"/>
                </a:solidFill>
                <a:latin typeface="Times New Roman" panose="02020603050405020304" pitchFamily="18" charset="0"/>
              </a:defRPr>
            </a:lvl4pPr>
            <a:lvl5pPr marL="2057400" indent="-228600">
              <a:spcBef>
                <a:spcPct val="20000"/>
              </a:spcBef>
              <a:buChar char="»"/>
              <a:defRPr sz="24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4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4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4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400">
                <a:solidFill>
                  <a:schemeClr val="tx1"/>
                </a:solidFill>
                <a:latin typeface="Times New Roman" panose="02020603050405020304" pitchFamily="18" charset="0"/>
              </a:defRPr>
            </a:lvl9pPr>
          </a:lstStyle>
          <a:p>
            <a:pPr>
              <a:spcBef>
                <a:spcPct val="0"/>
              </a:spcBef>
              <a:buFontTx/>
              <a:buNone/>
            </a:pPr>
            <a:endParaRPr lang="en-US" altLang="en-US"/>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Rectangle 1026">
            <a:extLst>
              <a:ext uri="{FF2B5EF4-FFF2-40B4-BE49-F238E27FC236}">
                <a16:creationId xmlns:a16="http://schemas.microsoft.com/office/drawing/2014/main" id="{EDC01288-F336-F6AC-261D-4295CC43677E}"/>
              </a:ext>
            </a:extLst>
          </p:cNvPr>
          <p:cNvSpPr>
            <a:spLocks noGrp="1" noChangeArrowheads="1"/>
          </p:cNvSpPr>
          <p:nvPr>
            <p:ph type="title"/>
          </p:nvPr>
        </p:nvSpPr>
        <p:spPr/>
        <p:txBody>
          <a:bodyPr/>
          <a:lstStyle/>
          <a:p>
            <a:r>
              <a:rPr lang="en-US" altLang="en-US"/>
              <a:t>Interpreters – 2</a:t>
            </a:r>
          </a:p>
        </p:txBody>
      </p:sp>
      <p:sp>
        <p:nvSpPr>
          <p:cNvPr id="81923" name="Rectangle 1027">
            <a:extLst>
              <a:ext uri="{FF2B5EF4-FFF2-40B4-BE49-F238E27FC236}">
                <a16:creationId xmlns:a16="http://schemas.microsoft.com/office/drawing/2014/main" id="{4F91D61B-2C24-A2AF-D133-C254529531E6}"/>
              </a:ext>
            </a:extLst>
          </p:cNvPr>
          <p:cNvSpPr>
            <a:spLocks noGrp="1" noChangeArrowheads="1"/>
          </p:cNvSpPr>
          <p:nvPr>
            <p:ph type="body" idx="4294967295"/>
          </p:nvPr>
        </p:nvSpPr>
        <p:spPr/>
        <p:txBody>
          <a:bodyPr/>
          <a:lstStyle/>
          <a:p>
            <a:r>
              <a:rPr lang="en-US" altLang="en-US"/>
              <a:t>You can think of an interpreter as a program that pretends to be a computer that understands a problem-oriented machine language</a:t>
            </a:r>
          </a:p>
          <a:p>
            <a:pPr lvl="1">
              <a:lnSpc>
                <a:spcPct val="120000"/>
              </a:lnSpc>
            </a:pPr>
            <a:r>
              <a:rPr lang="en-US" altLang="en-US"/>
              <a:t>It can interpret a problem-oriented language directly</a:t>
            </a:r>
          </a:p>
          <a:p>
            <a:pPr lvl="2">
              <a:lnSpc>
                <a:spcPct val="120000"/>
              </a:lnSpc>
            </a:pPr>
            <a:r>
              <a:rPr lang="en-US" altLang="en-US"/>
              <a:t>Some flavors of Basic and Pascal, perl</a:t>
            </a:r>
          </a:p>
          <a:p>
            <a:pPr lvl="1">
              <a:lnSpc>
                <a:spcPct val="120000"/>
              </a:lnSpc>
            </a:pPr>
            <a:r>
              <a:rPr lang="en-US" altLang="en-US"/>
              <a:t>It can interpret a less-machine-dependent language</a:t>
            </a:r>
          </a:p>
          <a:p>
            <a:pPr lvl="2">
              <a:lnSpc>
                <a:spcPct val="120000"/>
              </a:lnSpc>
            </a:pPr>
            <a:r>
              <a:rPr lang="en-US" altLang="en-US"/>
              <a:t>Many implementations of Java</a:t>
            </a:r>
          </a:p>
          <a:p>
            <a:pPr lvl="1">
              <a:lnSpc>
                <a:spcPct val="120000"/>
              </a:lnSpc>
            </a:pPr>
            <a:r>
              <a:rPr lang="en-US" altLang="en-US"/>
              <a:t>It can interpret a </a:t>
            </a:r>
            <a:r>
              <a:rPr lang="en-US" altLang="en-US" b="1"/>
              <a:t>different</a:t>
            </a:r>
            <a:r>
              <a:rPr lang="en-US" altLang="en-US"/>
              <a:t> machine language</a:t>
            </a:r>
          </a:p>
          <a:p>
            <a:pPr lvl="2">
              <a:lnSpc>
                <a:spcPct val="120000"/>
              </a:lnSpc>
            </a:pPr>
            <a:r>
              <a:rPr lang="en-US" altLang="en-US"/>
              <a:t>SoftPC and Virtual PC on Macs</a:t>
            </a:r>
          </a:p>
          <a:p>
            <a:endParaRPr lang="en-US" altLang="en-US"/>
          </a:p>
          <a:p>
            <a:r>
              <a:rPr lang="en-US" altLang="en-US"/>
              <a:t>Interpreters must translate each instruction every time they execute it, so they tend to be slower than compiled languages</a:t>
            </a: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Rectangle 2">
            <a:extLst>
              <a:ext uri="{FF2B5EF4-FFF2-40B4-BE49-F238E27FC236}">
                <a16:creationId xmlns:a16="http://schemas.microsoft.com/office/drawing/2014/main" id="{F4ACDF66-9697-997E-3BF1-2D6BDE2D4194}"/>
              </a:ext>
            </a:extLst>
          </p:cNvPr>
          <p:cNvSpPr>
            <a:spLocks noGrp="1" noChangeArrowheads="1"/>
          </p:cNvSpPr>
          <p:nvPr>
            <p:ph type="title"/>
          </p:nvPr>
        </p:nvSpPr>
        <p:spPr/>
        <p:txBody>
          <a:bodyPr/>
          <a:lstStyle/>
          <a:p>
            <a:r>
              <a:rPr lang="en-US" altLang="en-US"/>
              <a:t>Interpreters - 3</a:t>
            </a:r>
          </a:p>
        </p:txBody>
      </p:sp>
      <p:sp>
        <p:nvSpPr>
          <p:cNvPr id="83971" name="Rectangle 3">
            <a:extLst>
              <a:ext uri="{FF2B5EF4-FFF2-40B4-BE49-F238E27FC236}">
                <a16:creationId xmlns:a16="http://schemas.microsoft.com/office/drawing/2014/main" id="{07E19A0E-D52D-1AA6-EBBE-BCA64D98F0E9}"/>
              </a:ext>
            </a:extLst>
          </p:cNvPr>
          <p:cNvSpPr>
            <a:spLocks noGrp="1" noChangeArrowheads="1"/>
          </p:cNvSpPr>
          <p:nvPr>
            <p:ph type="body" idx="4294967295"/>
          </p:nvPr>
        </p:nvSpPr>
        <p:spPr>
          <a:xfrm>
            <a:off x="368300" y="1143000"/>
            <a:ext cx="8394700" cy="4114800"/>
          </a:xfrm>
          <a:noFill/>
        </p:spPr>
        <p:txBody>
          <a:bodyPr/>
          <a:lstStyle/>
          <a:p>
            <a:r>
              <a:rPr lang="en-US" altLang="en-US"/>
              <a:t>An interpreter can make hardware appear to understand a different language, so…</a:t>
            </a:r>
          </a:p>
          <a:p>
            <a:endParaRPr lang="en-US" altLang="en-US"/>
          </a:p>
          <a:p>
            <a:r>
              <a:rPr lang="en-US" altLang="en-US"/>
              <a:t>One can use an interpreter to make executable code portable</a:t>
            </a: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Rectangle 2">
            <a:extLst>
              <a:ext uri="{FF2B5EF4-FFF2-40B4-BE49-F238E27FC236}">
                <a16:creationId xmlns:a16="http://schemas.microsoft.com/office/drawing/2014/main" id="{CCE3E23C-BBF4-478A-73BB-1C1913F51C21}"/>
              </a:ext>
            </a:extLst>
          </p:cNvPr>
          <p:cNvSpPr>
            <a:spLocks noGrp="1" noChangeArrowheads="1"/>
          </p:cNvSpPr>
          <p:nvPr>
            <p:ph type="title"/>
          </p:nvPr>
        </p:nvSpPr>
        <p:spPr/>
        <p:txBody>
          <a:bodyPr/>
          <a:lstStyle/>
          <a:p>
            <a:r>
              <a:rPr lang="en-US" altLang="en-US"/>
              <a:t>Review</a:t>
            </a:r>
          </a:p>
        </p:txBody>
      </p:sp>
      <p:sp>
        <p:nvSpPr>
          <p:cNvPr id="86019" name="Rectangle 3">
            <a:extLst>
              <a:ext uri="{FF2B5EF4-FFF2-40B4-BE49-F238E27FC236}">
                <a16:creationId xmlns:a16="http://schemas.microsoft.com/office/drawing/2014/main" id="{8C22ECAD-0C24-ABD5-32A2-4546A82CEFBC}"/>
              </a:ext>
            </a:extLst>
          </p:cNvPr>
          <p:cNvSpPr>
            <a:spLocks noGrp="1" noChangeArrowheads="1"/>
          </p:cNvSpPr>
          <p:nvPr>
            <p:ph type="body" sz="half" idx="1"/>
          </p:nvPr>
        </p:nvSpPr>
        <p:spPr>
          <a:xfrm>
            <a:off x="457200" y="1143000"/>
            <a:ext cx="3886200" cy="5410200"/>
          </a:xfrm>
          <a:noFill/>
        </p:spPr>
        <p:txBody>
          <a:bodyPr/>
          <a:lstStyle/>
          <a:p>
            <a:pPr>
              <a:lnSpc>
                <a:spcPct val="130000"/>
              </a:lnSpc>
            </a:pPr>
            <a:r>
              <a:rPr lang="en-US" altLang="en-US"/>
              <a:t>Source code</a:t>
            </a:r>
          </a:p>
          <a:p>
            <a:pPr>
              <a:lnSpc>
                <a:spcPct val="130000"/>
              </a:lnSpc>
            </a:pPr>
            <a:r>
              <a:rPr lang="en-US" altLang="en-US"/>
              <a:t>Object code</a:t>
            </a:r>
          </a:p>
          <a:p>
            <a:pPr>
              <a:lnSpc>
                <a:spcPct val="130000"/>
              </a:lnSpc>
            </a:pPr>
            <a:r>
              <a:rPr lang="en-US" altLang="en-US"/>
              <a:t>Executable code</a:t>
            </a:r>
          </a:p>
          <a:p>
            <a:pPr>
              <a:lnSpc>
                <a:spcPct val="130000"/>
              </a:lnSpc>
            </a:pPr>
            <a:r>
              <a:rPr lang="en-US" altLang="en-US"/>
              <a:t>Machine language</a:t>
            </a:r>
          </a:p>
          <a:p>
            <a:pPr>
              <a:lnSpc>
                <a:spcPct val="130000"/>
              </a:lnSpc>
            </a:pPr>
            <a:r>
              <a:rPr lang="en-US" altLang="en-US"/>
              <a:t>Assembly language</a:t>
            </a:r>
          </a:p>
          <a:p>
            <a:pPr>
              <a:lnSpc>
                <a:spcPct val="130000"/>
              </a:lnSpc>
            </a:pPr>
            <a:r>
              <a:rPr lang="en-US" altLang="en-US"/>
              <a:t>Problem-oriented language</a:t>
            </a:r>
          </a:p>
          <a:p>
            <a:pPr>
              <a:lnSpc>
                <a:spcPct val="130000"/>
              </a:lnSpc>
            </a:pPr>
            <a:r>
              <a:rPr lang="en-US" altLang="en-US"/>
              <a:t>Assembler</a:t>
            </a:r>
          </a:p>
          <a:p>
            <a:pPr>
              <a:lnSpc>
                <a:spcPct val="130000"/>
              </a:lnSpc>
            </a:pPr>
            <a:r>
              <a:rPr lang="en-US" altLang="en-US"/>
              <a:t>Compiler</a:t>
            </a:r>
          </a:p>
          <a:p>
            <a:pPr>
              <a:lnSpc>
                <a:spcPct val="130000"/>
              </a:lnSpc>
            </a:pPr>
            <a:r>
              <a:rPr lang="en-US" altLang="en-US"/>
              <a:t>Linker</a:t>
            </a:r>
          </a:p>
          <a:p>
            <a:pPr>
              <a:lnSpc>
                <a:spcPct val="130000"/>
              </a:lnSpc>
            </a:pPr>
            <a:r>
              <a:rPr lang="en-US" altLang="en-US"/>
              <a:t>Address</a:t>
            </a:r>
          </a:p>
        </p:txBody>
      </p:sp>
      <p:sp>
        <p:nvSpPr>
          <p:cNvPr id="86020" name="Rectangle 4">
            <a:extLst>
              <a:ext uri="{FF2B5EF4-FFF2-40B4-BE49-F238E27FC236}">
                <a16:creationId xmlns:a16="http://schemas.microsoft.com/office/drawing/2014/main" id="{8F75123F-6D77-8AB9-447E-C222512EDF2A}"/>
              </a:ext>
            </a:extLst>
          </p:cNvPr>
          <p:cNvSpPr>
            <a:spLocks noGrp="1" noChangeArrowheads="1"/>
          </p:cNvSpPr>
          <p:nvPr>
            <p:ph type="body" sz="half" idx="2"/>
          </p:nvPr>
        </p:nvSpPr>
        <p:spPr>
          <a:xfrm>
            <a:off x="4684713" y="1571625"/>
            <a:ext cx="3810000" cy="4114800"/>
          </a:xfrm>
          <a:noFill/>
        </p:spPr>
        <p:txBody>
          <a:bodyPr/>
          <a:lstStyle/>
          <a:p>
            <a:r>
              <a:rPr lang="en-US" altLang="en-US"/>
              <a:t>Why might one still write a program in assembly language?</a:t>
            </a:r>
          </a:p>
          <a:p>
            <a:endParaRPr lang="en-US" altLang="en-US"/>
          </a:p>
          <a:p>
            <a:r>
              <a:rPr lang="en-US" altLang="en-US"/>
              <a:t>Why can’t the computer hardware interpret a problem-oriented language directly, without all the intervening layers?</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a:extLst>
              <a:ext uri="{FF2B5EF4-FFF2-40B4-BE49-F238E27FC236}">
                <a16:creationId xmlns:a16="http://schemas.microsoft.com/office/drawing/2014/main" id="{B75BABC8-C479-E963-4809-690B45DDA46B}"/>
              </a:ext>
            </a:extLst>
          </p:cNvPr>
          <p:cNvSpPr>
            <a:spLocks noChangeArrowheads="1"/>
          </p:cNvSpPr>
          <p:nvPr/>
        </p:nvSpPr>
        <p:spPr bwMode="auto">
          <a:xfrm>
            <a:off x="609600" y="2209800"/>
            <a:ext cx="5029200" cy="3810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2400">
                <a:solidFill>
                  <a:schemeClr val="tx1"/>
                </a:solidFill>
                <a:latin typeface="Times New Roman" panose="02020603050405020304" pitchFamily="18" charset="0"/>
              </a:defRPr>
            </a:lvl1pPr>
            <a:lvl2pPr marL="742950" indent="-285750">
              <a:spcBef>
                <a:spcPct val="20000"/>
              </a:spcBef>
              <a:buChar char="–"/>
              <a:defRPr sz="24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400">
                <a:solidFill>
                  <a:schemeClr val="tx1"/>
                </a:solidFill>
                <a:latin typeface="Times New Roman" panose="02020603050405020304" pitchFamily="18" charset="0"/>
              </a:defRPr>
            </a:lvl4pPr>
            <a:lvl5pPr marL="2057400" indent="-228600">
              <a:spcBef>
                <a:spcPct val="20000"/>
              </a:spcBef>
              <a:buChar char="»"/>
              <a:defRPr sz="24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4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4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4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400">
                <a:solidFill>
                  <a:schemeClr val="tx1"/>
                </a:solidFill>
                <a:latin typeface="Times New Roman" panose="02020603050405020304" pitchFamily="18" charset="0"/>
              </a:defRPr>
            </a:lvl9pPr>
          </a:lstStyle>
          <a:p>
            <a:pPr algn="ctr">
              <a:spcBef>
                <a:spcPct val="0"/>
              </a:spcBef>
              <a:buFontTx/>
              <a:buNone/>
            </a:pPr>
            <a:r>
              <a:rPr lang="en-US" altLang="en-US"/>
              <a:t>User interface</a:t>
            </a:r>
          </a:p>
        </p:txBody>
      </p:sp>
      <p:sp>
        <p:nvSpPr>
          <p:cNvPr id="11267" name="Rectangle 3">
            <a:extLst>
              <a:ext uri="{FF2B5EF4-FFF2-40B4-BE49-F238E27FC236}">
                <a16:creationId xmlns:a16="http://schemas.microsoft.com/office/drawing/2014/main" id="{DB8814E0-34CA-8831-389A-062C62D93201}"/>
              </a:ext>
            </a:extLst>
          </p:cNvPr>
          <p:cNvSpPr>
            <a:spLocks noChangeArrowheads="1"/>
          </p:cNvSpPr>
          <p:nvPr/>
        </p:nvSpPr>
        <p:spPr bwMode="auto">
          <a:xfrm>
            <a:off x="609600" y="2590800"/>
            <a:ext cx="5029200" cy="3810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2400">
                <a:solidFill>
                  <a:schemeClr val="tx1"/>
                </a:solidFill>
                <a:latin typeface="Times New Roman" panose="02020603050405020304" pitchFamily="18" charset="0"/>
              </a:defRPr>
            </a:lvl1pPr>
            <a:lvl2pPr marL="742950" indent="-285750">
              <a:spcBef>
                <a:spcPct val="20000"/>
              </a:spcBef>
              <a:buChar char="–"/>
              <a:defRPr sz="24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400">
                <a:solidFill>
                  <a:schemeClr val="tx1"/>
                </a:solidFill>
                <a:latin typeface="Times New Roman" panose="02020603050405020304" pitchFamily="18" charset="0"/>
              </a:defRPr>
            </a:lvl4pPr>
            <a:lvl5pPr marL="2057400" indent="-228600">
              <a:spcBef>
                <a:spcPct val="20000"/>
              </a:spcBef>
              <a:buChar char="»"/>
              <a:defRPr sz="24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4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4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4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400">
                <a:solidFill>
                  <a:schemeClr val="tx1"/>
                </a:solidFill>
                <a:latin typeface="Times New Roman" panose="02020603050405020304" pitchFamily="18" charset="0"/>
              </a:defRPr>
            </a:lvl9pPr>
          </a:lstStyle>
          <a:p>
            <a:pPr algn="ctr">
              <a:spcBef>
                <a:spcPct val="0"/>
              </a:spcBef>
              <a:buFontTx/>
              <a:buNone/>
            </a:pPr>
            <a:r>
              <a:rPr lang="en-US" altLang="en-US"/>
              <a:t>Application</a:t>
            </a:r>
          </a:p>
        </p:txBody>
      </p:sp>
      <p:sp>
        <p:nvSpPr>
          <p:cNvPr id="11268" name="Rectangle 4">
            <a:extLst>
              <a:ext uri="{FF2B5EF4-FFF2-40B4-BE49-F238E27FC236}">
                <a16:creationId xmlns:a16="http://schemas.microsoft.com/office/drawing/2014/main" id="{4E62F24B-B9C8-08F5-FB4E-E8E57F219818}"/>
              </a:ext>
            </a:extLst>
          </p:cNvPr>
          <p:cNvSpPr>
            <a:spLocks noChangeArrowheads="1"/>
          </p:cNvSpPr>
          <p:nvPr/>
        </p:nvSpPr>
        <p:spPr bwMode="auto">
          <a:xfrm>
            <a:off x="609600" y="2971800"/>
            <a:ext cx="5029200" cy="3810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2400">
                <a:solidFill>
                  <a:schemeClr val="tx1"/>
                </a:solidFill>
                <a:latin typeface="Times New Roman" panose="02020603050405020304" pitchFamily="18" charset="0"/>
              </a:defRPr>
            </a:lvl1pPr>
            <a:lvl2pPr marL="742950" indent="-285750">
              <a:spcBef>
                <a:spcPct val="20000"/>
              </a:spcBef>
              <a:buChar char="–"/>
              <a:defRPr sz="24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400">
                <a:solidFill>
                  <a:schemeClr val="tx1"/>
                </a:solidFill>
                <a:latin typeface="Times New Roman" panose="02020603050405020304" pitchFamily="18" charset="0"/>
              </a:defRPr>
            </a:lvl4pPr>
            <a:lvl5pPr marL="2057400" indent="-228600">
              <a:spcBef>
                <a:spcPct val="20000"/>
              </a:spcBef>
              <a:buChar char="»"/>
              <a:defRPr sz="24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4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4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4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400">
                <a:solidFill>
                  <a:schemeClr val="tx1"/>
                </a:solidFill>
                <a:latin typeface="Times New Roman" panose="02020603050405020304" pitchFamily="18" charset="0"/>
              </a:defRPr>
            </a:lvl9pPr>
          </a:lstStyle>
          <a:p>
            <a:pPr algn="ctr">
              <a:spcBef>
                <a:spcPct val="0"/>
              </a:spcBef>
              <a:buFontTx/>
              <a:buNone/>
            </a:pPr>
            <a:r>
              <a:rPr lang="en-US" altLang="en-US"/>
              <a:t>Problem-oriented language</a:t>
            </a:r>
          </a:p>
        </p:txBody>
      </p:sp>
      <p:sp>
        <p:nvSpPr>
          <p:cNvPr id="11269" name="Rectangle 5">
            <a:extLst>
              <a:ext uri="{FF2B5EF4-FFF2-40B4-BE49-F238E27FC236}">
                <a16:creationId xmlns:a16="http://schemas.microsoft.com/office/drawing/2014/main" id="{6EFF07D4-CBD9-8612-7B3D-1D9693289AB5}"/>
              </a:ext>
            </a:extLst>
          </p:cNvPr>
          <p:cNvSpPr>
            <a:spLocks noChangeArrowheads="1"/>
          </p:cNvSpPr>
          <p:nvPr/>
        </p:nvSpPr>
        <p:spPr bwMode="auto">
          <a:xfrm>
            <a:off x="609600" y="3352800"/>
            <a:ext cx="5029200" cy="381000"/>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2400">
                <a:solidFill>
                  <a:schemeClr val="tx1"/>
                </a:solidFill>
                <a:latin typeface="Times New Roman" panose="02020603050405020304" pitchFamily="18" charset="0"/>
              </a:defRPr>
            </a:lvl1pPr>
            <a:lvl2pPr marL="742950" indent="-285750">
              <a:spcBef>
                <a:spcPct val="20000"/>
              </a:spcBef>
              <a:buChar char="–"/>
              <a:defRPr sz="24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400">
                <a:solidFill>
                  <a:schemeClr val="tx1"/>
                </a:solidFill>
                <a:latin typeface="Times New Roman" panose="02020603050405020304" pitchFamily="18" charset="0"/>
              </a:defRPr>
            </a:lvl4pPr>
            <a:lvl5pPr marL="2057400" indent="-228600">
              <a:spcBef>
                <a:spcPct val="20000"/>
              </a:spcBef>
              <a:buChar char="»"/>
              <a:defRPr sz="24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4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4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4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400">
                <a:solidFill>
                  <a:schemeClr val="tx1"/>
                </a:solidFill>
                <a:latin typeface="Times New Roman" panose="02020603050405020304" pitchFamily="18" charset="0"/>
              </a:defRPr>
            </a:lvl9pPr>
          </a:lstStyle>
          <a:p>
            <a:pPr algn="ctr">
              <a:spcBef>
                <a:spcPct val="0"/>
              </a:spcBef>
              <a:buFontTx/>
              <a:buNone/>
            </a:pPr>
            <a:r>
              <a:rPr lang="en-US" altLang="en-US"/>
              <a:t>Assembly language</a:t>
            </a:r>
          </a:p>
        </p:txBody>
      </p:sp>
      <p:sp>
        <p:nvSpPr>
          <p:cNvPr id="11270" name="Rectangle 6">
            <a:extLst>
              <a:ext uri="{FF2B5EF4-FFF2-40B4-BE49-F238E27FC236}">
                <a16:creationId xmlns:a16="http://schemas.microsoft.com/office/drawing/2014/main" id="{32527DCD-B083-9513-105F-DBC5F39F09BD}"/>
              </a:ext>
            </a:extLst>
          </p:cNvPr>
          <p:cNvSpPr>
            <a:spLocks noChangeArrowheads="1"/>
          </p:cNvSpPr>
          <p:nvPr/>
        </p:nvSpPr>
        <p:spPr bwMode="auto">
          <a:xfrm>
            <a:off x="609600" y="3733800"/>
            <a:ext cx="5029200" cy="381000"/>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2400">
                <a:solidFill>
                  <a:schemeClr val="tx1"/>
                </a:solidFill>
                <a:latin typeface="Times New Roman" panose="02020603050405020304" pitchFamily="18" charset="0"/>
              </a:defRPr>
            </a:lvl1pPr>
            <a:lvl2pPr marL="742950" indent="-285750">
              <a:spcBef>
                <a:spcPct val="20000"/>
              </a:spcBef>
              <a:buChar char="–"/>
              <a:defRPr sz="24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400">
                <a:solidFill>
                  <a:schemeClr val="tx1"/>
                </a:solidFill>
                <a:latin typeface="Times New Roman" panose="02020603050405020304" pitchFamily="18" charset="0"/>
              </a:defRPr>
            </a:lvl4pPr>
            <a:lvl5pPr marL="2057400" indent="-228600">
              <a:spcBef>
                <a:spcPct val="20000"/>
              </a:spcBef>
              <a:buChar char="»"/>
              <a:defRPr sz="24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4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4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4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400">
                <a:solidFill>
                  <a:schemeClr val="tx1"/>
                </a:solidFill>
                <a:latin typeface="Times New Roman" panose="02020603050405020304" pitchFamily="18" charset="0"/>
              </a:defRPr>
            </a:lvl9pPr>
          </a:lstStyle>
          <a:p>
            <a:pPr algn="ctr">
              <a:spcBef>
                <a:spcPct val="0"/>
              </a:spcBef>
              <a:buFontTx/>
              <a:buNone/>
            </a:pPr>
            <a:r>
              <a:rPr lang="en-US" altLang="en-US"/>
              <a:t>Operating system machine language</a:t>
            </a:r>
          </a:p>
        </p:txBody>
      </p:sp>
      <p:sp>
        <p:nvSpPr>
          <p:cNvPr id="11271" name="Rectangle 7">
            <a:extLst>
              <a:ext uri="{FF2B5EF4-FFF2-40B4-BE49-F238E27FC236}">
                <a16:creationId xmlns:a16="http://schemas.microsoft.com/office/drawing/2014/main" id="{E0FE8BC9-424B-71AF-4F55-EBBBF9551DD3}"/>
              </a:ext>
            </a:extLst>
          </p:cNvPr>
          <p:cNvSpPr>
            <a:spLocks noChangeArrowheads="1"/>
          </p:cNvSpPr>
          <p:nvPr/>
        </p:nvSpPr>
        <p:spPr bwMode="auto">
          <a:xfrm>
            <a:off x="609600" y="4114800"/>
            <a:ext cx="5029200" cy="381000"/>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2400">
                <a:solidFill>
                  <a:schemeClr val="tx1"/>
                </a:solidFill>
                <a:latin typeface="Times New Roman" panose="02020603050405020304" pitchFamily="18" charset="0"/>
              </a:defRPr>
            </a:lvl1pPr>
            <a:lvl2pPr marL="742950" indent="-285750">
              <a:spcBef>
                <a:spcPct val="20000"/>
              </a:spcBef>
              <a:buChar char="–"/>
              <a:defRPr sz="24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400">
                <a:solidFill>
                  <a:schemeClr val="tx1"/>
                </a:solidFill>
                <a:latin typeface="Times New Roman" panose="02020603050405020304" pitchFamily="18" charset="0"/>
              </a:defRPr>
            </a:lvl4pPr>
            <a:lvl5pPr marL="2057400" indent="-228600">
              <a:spcBef>
                <a:spcPct val="20000"/>
              </a:spcBef>
              <a:buChar char="»"/>
              <a:defRPr sz="24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4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4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4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400">
                <a:solidFill>
                  <a:schemeClr val="tx1"/>
                </a:solidFill>
                <a:latin typeface="Times New Roman" panose="02020603050405020304" pitchFamily="18" charset="0"/>
              </a:defRPr>
            </a:lvl9pPr>
          </a:lstStyle>
          <a:p>
            <a:pPr algn="ctr">
              <a:spcBef>
                <a:spcPct val="0"/>
              </a:spcBef>
              <a:buFontTx/>
              <a:buNone/>
            </a:pPr>
            <a:r>
              <a:rPr lang="en-US" altLang="en-US"/>
              <a:t>Machine language</a:t>
            </a:r>
          </a:p>
        </p:txBody>
      </p:sp>
      <p:sp>
        <p:nvSpPr>
          <p:cNvPr id="11272" name="Rectangle 8">
            <a:extLst>
              <a:ext uri="{FF2B5EF4-FFF2-40B4-BE49-F238E27FC236}">
                <a16:creationId xmlns:a16="http://schemas.microsoft.com/office/drawing/2014/main" id="{18715A3C-E869-84E2-4929-16CBC3702C73}"/>
              </a:ext>
            </a:extLst>
          </p:cNvPr>
          <p:cNvSpPr>
            <a:spLocks noChangeArrowheads="1"/>
          </p:cNvSpPr>
          <p:nvPr/>
        </p:nvSpPr>
        <p:spPr bwMode="auto">
          <a:xfrm>
            <a:off x="609600" y="4495800"/>
            <a:ext cx="5029200" cy="381000"/>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2400">
                <a:solidFill>
                  <a:schemeClr val="tx1"/>
                </a:solidFill>
                <a:latin typeface="Times New Roman" panose="02020603050405020304" pitchFamily="18" charset="0"/>
              </a:defRPr>
            </a:lvl1pPr>
            <a:lvl2pPr marL="742950" indent="-285750">
              <a:spcBef>
                <a:spcPct val="20000"/>
              </a:spcBef>
              <a:buChar char="–"/>
              <a:defRPr sz="24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400">
                <a:solidFill>
                  <a:schemeClr val="tx1"/>
                </a:solidFill>
                <a:latin typeface="Times New Roman" panose="02020603050405020304" pitchFamily="18" charset="0"/>
              </a:defRPr>
            </a:lvl4pPr>
            <a:lvl5pPr marL="2057400" indent="-228600">
              <a:spcBef>
                <a:spcPct val="20000"/>
              </a:spcBef>
              <a:buChar char="»"/>
              <a:defRPr sz="24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4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4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4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400">
                <a:solidFill>
                  <a:schemeClr val="tx1"/>
                </a:solidFill>
                <a:latin typeface="Times New Roman" panose="02020603050405020304" pitchFamily="18" charset="0"/>
              </a:defRPr>
            </a:lvl9pPr>
          </a:lstStyle>
          <a:p>
            <a:pPr algn="ctr">
              <a:spcBef>
                <a:spcPct val="0"/>
              </a:spcBef>
              <a:buFontTx/>
              <a:buNone/>
            </a:pPr>
            <a:r>
              <a:rPr lang="en-US" altLang="en-US"/>
              <a:t>Microarchitecture</a:t>
            </a:r>
          </a:p>
        </p:txBody>
      </p:sp>
      <p:sp>
        <p:nvSpPr>
          <p:cNvPr id="11273" name="Rectangle 9">
            <a:extLst>
              <a:ext uri="{FF2B5EF4-FFF2-40B4-BE49-F238E27FC236}">
                <a16:creationId xmlns:a16="http://schemas.microsoft.com/office/drawing/2014/main" id="{5387713B-0118-2470-14EB-885237CF3B04}"/>
              </a:ext>
            </a:extLst>
          </p:cNvPr>
          <p:cNvSpPr>
            <a:spLocks noChangeArrowheads="1"/>
          </p:cNvSpPr>
          <p:nvPr/>
        </p:nvSpPr>
        <p:spPr bwMode="auto">
          <a:xfrm>
            <a:off x="609600" y="4876800"/>
            <a:ext cx="5029200" cy="3810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2400">
                <a:solidFill>
                  <a:schemeClr val="tx1"/>
                </a:solidFill>
                <a:latin typeface="Times New Roman" panose="02020603050405020304" pitchFamily="18" charset="0"/>
              </a:defRPr>
            </a:lvl1pPr>
            <a:lvl2pPr marL="742950" indent="-285750">
              <a:spcBef>
                <a:spcPct val="20000"/>
              </a:spcBef>
              <a:buChar char="–"/>
              <a:defRPr sz="24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400">
                <a:solidFill>
                  <a:schemeClr val="tx1"/>
                </a:solidFill>
                <a:latin typeface="Times New Roman" panose="02020603050405020304" pitchFamily="18" charset="0"/>
              </a:defRPr>
            </a:lvl4pPr>
            <a:lvl5pPr marL="2057400" indent="-228600">
              <a:spcBef>
                <a:spcPct val="20000"/>
              </a:spcBef>
              <a:buChar char="»"/>
              <a:defRPr sz="24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4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4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4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400">
                <a:solidFill>
                  <a:schemeClr val="tx1"/>
                </a:solidFill>
                <a:latin typeface="Times New Roman" panose="02020603050405020304" pitchFamily="18" charset="0"/>
              </a:defRPr>
            </a:lvl9pPr>
          </a:lstStyle>
          <a:p>
            <a:pPr algn="ctr">
              <a:spcBef>
                <a:spcPct val="0"/>
              </a:spcBef>
              <a:buFontTx/>
              <a:buNone/>
            </a:pPr>
            <a:r>
              <a:rPr lang="en-US" altLang="en-US"/>
              <a:t>Digital logic</a:t>
            </a:r>
          </a:p>
        </p:txBody>
      </p:sp>
      <p:sp>
        <p:nvSpPr>
          <p:cNvPr id="11274" name="Rectangle 10">
            <a:extLst>
              <a:ext uri="{FF2B5EF4-FFF2-40B4-BE49-F238E27FC236}">
                <a16:creationId xmlns:a16="http://schemas.microsoft.com/office/drawing/2014/main" id="{549FB9EF-84D1-C734-82DB-3957B00BD69B}"/>
              </a:ext>
            </a:extLst>
          </p:cNvPr>
          <p:cNvSpPr>
            <a:spLocks noChangeArrowheads="1"/>
          </p:cNvSpPr>
          <p:nvPr/>
        </p:nvSpPr>
        <p:spPr bwMode="auto">
          <a:xfrm>
            <a:off x="609600" y="5257800"/>
            <a:ext cx="5029200" cy="3810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2400">
                <a:solidFill>
                  <a:schemeClr val="tx1"/>
                </a:solidFill>
                <a:latin typeface="Times New Roman" panose="02020603050405020304" pitchFamily="18" charset="0"/>
              </a:defRPr>
            </a:lvl1pPr>
            <a:lvl2pPr marL="742950" indent="-285750">
              <a:spcBef>
                <a:spcPct val="20000"/>
              </a:spcBef>
              <a:buChar char="–"/>
              <a:defRPr sz="24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400">
                <a:solidFill>
                  <a:schemeClr val="tx1"/>
                </a:solidFill>
                <a:latin typeface="Times New Roman" panose="02020603050405020304" pitchFamily="18" charset="0"/>
              </a:defRPr>
            </a:lvl4pPr>
            <a:lvl5pPr marL="2057400" indent="-228600">
              <a:spcBef>
                <a:spcPct val="20000"/>
              </a:spcBef>
              <a:buChar char="»"/>
              <a:defRPr sz="24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4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4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4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400">
                <a:solidFill>
                  <a:schemeClr val="tx1"/>
                </a:solidFill>
                <a:latin typeface="Times New Roman" panose="02020603050405020304" pitchFamily="18" charset="0"/>
              </a:defRPr>
            </a:lvl9pPr>
          </a:lstStyle>
          <a:p>
            <a:pPr algn="ctr">
              <a:spcBef>
                <a:spcPct val="0"/>
              </a:spcBef>
              <a:buFontTx/>
              <a:buNone/>
            </a:pPr>
            <a:r>
              <a:rPr lang="en-US" altLang="en-US"/>
              <a:t>Semiconductor physics</a:t>
            </a:r>
          </a:p>
        </p:txBody>
      </p:sp>
      <p:sp>
        <p:nvSpPr>
          <p:cNvPr id="11275" name="Rectangle 11">
            <a:extLst>
              <a:ext uri="{FF2B5EF4-FFF2-40B4-BE49-F238E27FC236}">
                <a16:creationId xmlns:a16="http://schemas.microsoft.com/office/drawing/2014/main" id="{84304BE5-51BF-1DDA-B0B1-CB4C0379A02B}"/>
              </a:ext>
            </a:extLst>
          </p:cNvPr>
          <p:cNvSpPr>
            <a:spLocks noChangeArrowheads="1"/>
          </p:cNvSpPr>
          <p:nvPr/>
        </p:nvSpPr>
        <p:spPr bwMode="auto">
          <a:xfrm>
            <a:off x="609600" y="5638800"/>
            <a:ext cx="5029200" cy="3810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2400">
                <a:solidFill>
                  <a:schemeClr val="tx1"/>
                </a:solidFill>
                <a:latin typeface="Times New Roman" panose="02020603050405020304" pitchFamily="18" charset="0"/>
              </a:defRPr>
            </a:lvl1pPr>
            <a:lvl2pPr marL="742950" indent="-285750">
              <a:spcBef>
                <a:spcPct val="20000"/>
              </a:spcBef>
              <a:buChar char="–"/>
              <a:defRPr sz="24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400">
                <a:solidFill>
                  <a:schemeClr val="tx1"/>
                </a:solidFill>
                <a:latin typeface="Times New Roman" panose="02020603050405020304" pitchFamily="18" charset="0"/>
              </a:defRPr>
            </a:lvl4pPr>
            <a:lvl5pPr marL="2057400" indent="-228600">
              <a:spcBef>
                <a:spcPct val="20000"/>
              </a:spcBef>
              <a:buChar char="»"/>
              <a:defRPr sz="24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4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4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4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400">
                <a:solidFill>
                  <a:schemeClr val="tx1"/>
                </a:solidFill>
                <a:latin typeface="Times New Roman" panose="02020603050405020304" pitchFamily="18" charset="0"/>
              </a:defRPr>
            </a:lvl9pPr>
          </a:lstStyle>
          <a:p>
            <a:pPr algn="ctr">
              <a:spcBef>
                <a:spcPct val="0"/>
              </a:spcBef>
              <a:buFontTx/>
              <a:buNone/>
            </a:pPr>
            <a:r>
              <a:rPr lang="en-US" altLang="en-US"/>
              <a:t>Quantum mechanics</a:t>
            </a:r>
          </a:p>
        </p:txBody>
      </p:sp>
      <p:sp>
        <p:nvSpPr>
          <p:cNvPr id="11276" name="Text Box 12">
            <a:extLst>
              <a:ext uri="{FF2B5EF4-FFF2-40B4-BE49-F238E27FC236}">
                <a16:creationId xmlns:a16="http://schemas.microsoft.com/office/drawing/2014/main" id="{541CD637-1E55-4FBB-FCD6-A28B4FE09A1D}"/>
              </a:ext>
            </a:extLst>
          </p:cNvPr>
          <p:cNvSpPr txBox="1">
            <a:spLocks noChangeArrowheads="1"/>
          </p:cNvSpPr>
          <p:nvPr/>
        </p:nvSpPr>
        <p:spPr bwMode="auto">
          <a:xfrm>
            <a:off x="2743200" y="1657350"/>
            <a:ext cx="4889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2400">
                <a:solidFill>
                  <a:schemeClr val="tx1"/>
                </a:solidFill>
                <a:latin typeface="Times New Roman" panose="02020603050405020304" pitchFamily="18" charset="0"/>
              </a:defRPr>
            </a:lvl1pPr>
            <a:lvl2pPr marL="742950" indent="-285750">
              <a:spcBef>
                <a:spcPct val="20000"/>
              </a:spcBef>
              <a:buChar char="–"/>
              <a:defRPr sz="24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400">
                <a:solidFill>
                  <a:schemeClr val="tx1"/>
                </a:solidFill>
                <a:latin typeface="Times New Roman" panose="02020603050405020304" pitchFamily="18" charset="0"/>
              </a:defRPr>
            </a:lvl4pPr>
            <a:lvl5pPr marL="2057400" indent="-228600">
              <a:spcBef>
                <a:spcPct val="20000"/>
              </a:spcBef>
              <a:buChar char="»"/>
              <a:defRPr sz="24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4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4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4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400">
                <a:solidFill>
                  <a:schemeClr val="tx1"/>
                </a:solidFill>
                <a:latin typeface="Times New Roman" panose="02020603050405020304" pitchFamily="18" charset="0"/>
              </a:defRPr>
            </a:lvl9pPr>
          </a:lstStyle>
          <a:p>
            <a:pPr>
              <a:spcBef>
                <a:spcPct val="0"/>
              </a:spcBef>
              <a:buFontTx/>
              <a:buNone/>
            </a:pPr>
            <a:r>
              <a:rPr lang="en-US" altLang="en-US"/>
              <a:t>…</a:t>
            </a:r>
          </a:p>
        </p:txBody>
      </p:sp>
      <p:sp>
        <p:nvSpPr>
          <p:cNvPr id="11277" name="Text Box 13">
            <a:extLst>
              <a:ext uri="{FF2B5EF4-FFF2-40B4-BE49-F238E27FC236}">
                <a16:creationId xmlns:a16="http://schemas.microsoft.com/office/drawing/2014/main" id="{760B0504-4060-644D-DC4A-951CBE984F98}"/>
              </a:ext>
            </a:extLst>
          </p:cNvPr>
          <p:cNvSpPr txBox="1">
            <a:spLocks noChangeArrowheads="1"/>
          </p:cNvSpPr>
          <p:nvPr/>
        </p:nvSpPr>
        <p:spPr bwMode="auto">
          <a:xfrm>
            <a:off x="2692400" y="5962650"/>
            <a:ext cx="4889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2400">
                <a:solidFill>
                  <a:schemeClr val="tx1"/>
                </a:solidFill>
                <a:latin typeface="Times New Roman" panose="02020603050405020304" pitchFamily="18" charset="0"/>
              </a:defRPr>
            </a:lvl1pPr>
            <a:lvl2pPr marL="742950" indent="-285750">
              <a:spcBef>
                <a:spcPct val="20000"/>
              </a:spcBef>
              <a:buChar char="–"/>
              <a:defRPr sz="24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400">
                <a:solidFill>
                  <a:schemeClr val="tx1"/>
                </a:solidFill>
                <a:latin typeface="Times New Roman" panose="02020603050405020304" pitchFamily="18" charset="0"/>
              </a:defRPr>
            </a:lvl4pPr>
            <a:lvl5pPr marL="2057400" indent="-228600">
              <a:spcBef>
                <a:spcPct val="20000"/>
              </a:spcBef>
              <a:buChar char="»"/>
              <a:defRPr sz="24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4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4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4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400">
                <a:solidFill>
                  <a:schemeClr val="tx1"/>
                </a:solidFill>
                <a:latin typeface="Times New Roman" panose="02020603050405020304" pitchFamily="18" charset="0"/>
              </a:defRPr>
            </a:lvl9pPr>
          </a:lstStyle>
          <a:p>
            <a:pPr>
              <a:spcBef>
                <a:spcPct val="0"/>
              </a:spcBef>
              <a:buFontTx/>
              <a:buNone/>
            </a:pPr>
            <a:r>
              <a:rPr lang="en-US" altLang="en-US"/>
              <a:t>…</a:t>
            </a:r>
          </a:p>
        </p:txBody>
      </p:sp>
      <p:sp>
        <p:nvSpPr>
          <p:cNvPr id="11278" name="AutoShape 14">
            <a:extLst>
              <a:ext uri="{FF2B5EF4-FFF2-40B4-BE49-F238E27FC236}">
                <a16:creationId xmlns:a16="http://schemas.microsoft.com/office/drawing/2014/main" id="{D866EF3D-F89F-2A32-31E8-B0D42FAFE9A9}"/>
              </a:ext>
            </a:extLst>
          </p:cNvPr>
          <p:cNvSpPr>
            <a:spLocks/>
          </p:cNvSpPr>
          <p:nvPr/>
        </p:nvSpPr>
        <p:spPr bwMode="auto">
          <a:xfrm>
            <a:off x="5791200" y="2057400"/>
            <a:ext cx="76200" cy="2590800"/>
          </a:xfrm>
          <a:prstGeom prst="rightBrace">
            <a:avLst>
              <a:gd name="adj1" fmla="val 283333"/>
              <a:gd name="adj2" fmla="val 50000"/>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2400">
                <a:solidFill>
                  <a:schemeClr val="tx1"/>
                </a:solidFill>
                <a:latin typeface="Times New Roman" panose="02020603050405020304" pitchFamily="18" charset="0"/>
              </a:defRPr>
            </a:lvl1pPr>
            <a:lvl2pPr marL="742950" indent="-285750">
              <a:spcBef>
                <a:spcPct val="20000"/>
              </a:spcBef>
              <a:buChar char="–"/>
              <a:defRPr sz="24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400">
                <a:solidFill>
                  <a:schemeClr val="tx1"/>
                </a:solidFill>
                <a:latin typeface="Times New Roman" panose="02020603050405020304" pitchFamily="18" charset="0"/>
              </a:defRPr>
            </a:lvl4pPr>
            <a:lvl5pPr marL="2057400" indent="-228600">
              <a:spcBef>
                <a:spcPct val="20000"/>
              </a:spcBef>
              <a:buChar char="»"/>
              <a:defRPr sz="24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4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4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4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400">
                <a:solidFill>
                  <a:schemeClr val="tx1"/>
                </a:solidFill>
                <a:latin typeface="Times New Roman" panose="02020603050405020304" pitchFamily="18" charset="0"/>
              </a:defRPr>
            </a:lvl9pPr>
          </a:lstStyle>
          <a:p>
            <a:pPr>
              <a:spcBef>
                <a:spcPct val="0"/>
              </a:spcBef>
              <a:buFontTx/>
              <a:buNone/>
            </a:pPr>
            <a:endParaRPr lang="en-US" altLang="en-US"/>
          </a:p>
        </p:txBody>
      </p:sp>
      <p:sp>
        <p:nvSpPr>
          <p:cNvPr id="11279" name="AutoShape 15">
            <a:extLst>
              <a:ext uri="{FF2B5EF4-FFF2-40B4-BE49-F238E27FC236}">
                <a16:creationId xmlns:a16="http://schemas.microsoft.com/office/drawing/2014/main" id="{04AEA294-E245-66B9-6760-7C6312DB8189}"/>
              </a:ext>
            </a:extLst>
          </p:cNvPr>
          <p:cNvSpPr>
            <a:spLocks/>
          </p:cNvSpPr>
          <p:nvPr/>
        </p:nvSpPr>
        <p:spPr bwMode="auto">
          <a:xfrm>
            <a:off x="6019800" y="3886200"/>
            <a:ext cx="76200" cy="2286000"/>
          </a:xfrm>
          <a:prstGeom prst="rightBrace">
            <a:avLst>
              <a:gd name="adj1" fmla="val 250000"/>
              <a:gd name="adj2" fmla="val 50000"/>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2400">
                <a:solidFill>
                  <a:schemeClr val="tx1"/>
                </a:solidFill>
                <a:latin typeface="Times New Roman" panose="02020603050405020304" pitchFamily="18" charset="0"/>
              </a:defRPr>
            </a:lvl1pPr>
            <a:lvl2pPr marL="742950" indent="-285750">
              <a:spcBef>
                <a:spcPct val="20000"/>
              </a:spcBef>
              <a:buChar char="–"/>
              <a:defRPr sz="24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400">
                <a:solidFill>
                  <a:schemeClr val="tx1"/>
                </a:solidFill>
                <a:latin typeface="Times New Roman" panose="02020603050405020304" pitchFamily="18" charset="0"/>
              </a:defRPr>
            </a:lvl4pPr>
            <a:lvl5pPr marL="2057400" indent="-228600">
              <a:spcBef>
                <a:spcPct val="20000"/>
              </a:spcBef>
              <a:buChar char="»"/>
              <a:defRPr sz="24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4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4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4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400">
                <a:solidFill>
                  <a:schemeClr val="tx1"/>
                </a:solidFill>
                <a:latin typeface="Times New Roman" panose="02020603050405020304" pitchFamily="18" charset="0"/>
              </a:defRPr>
            </a:lvl9pPr>
          </a:lstStyle>
          <a:p>
            <a:pPr>
              <a:spcBef>
                <a:spcPct val="0"/>
              </a:spcBef>
              <a:buFontTx/>
              <a:buNone/>
            </a:pPr>
            <a:endParaRPr lang="en-US" altLang="en-US"/>
          </a:p>
        </p:txBody>
      </p:sp>
      <p:sp>
        <p:nvSpPr>
          <p:cNvPr id="11280" name="Text Box 16">
            <a:extLst>
              <a:ext uri="{FF2B5EF4-FFF2-40B4-BE49-F238E27FC236}">
                <a16:creationId xmlns:a16="http://schemas.microsoft.com/office/drawing/2014/main" id="{C8EC211B-E23B-D40A-56B3-EC4CB8E089D1}"/>
              </a:ext>
            </a:extLst>
          </p:cNvPr>
          <p:cNvSpPr txBox="1">
            <a:spLocks noChangeArrowheads="1"/>
          </p:cNvSpPr>
          <p:nvPr/>
        </p:nvSpPr>
        <p:spPr bwMode="auto">
          <a:xfrm>
            <a:off x="5943600" y="3105150"/>
            <a:ext cx="1284288"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2400">
                <a:solidFill>
                  <a:schemeClr val="tx1"/>
                </a:solidFill>
                <a:latin typeface="Times New Roman" panose="02020603050405020304" pitchFamily="18" charset="0"/>
              </a:defRPr>
            </a:lvl1pPr>
            <a:lvl2pPr marL="742950" indent="-285750">
              <a:spcBef>
                <a:spcPct val="20000"/>
              </a:spcBef>
              <a:buChar char="–"/>
              <a:defRPr sz="24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400">
                <a:solidFill>
                  <a:schemeClr val="tx1"/>
                </a:solidFill>
                <a:latin typeface="Times New Roman" panose="02020603050405020304" pitchFamily="18" charset="0"/>
              </a:defRPr>
            </a:lvl4pPr>
            <a:lvl5pPr marL="2057400" indent="-228600">
              <a:spcBef>
                <a:spcPct val="20000"/>
              </a:spcBef>
              <a:buChar char="»"/>
              <a:defRPr sz="24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4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4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4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400">
                <a:solidFill>
                  <a:schemeClr val="tx1"/>
                </a:solidFill>
                <a:latin typeface="Times New Roman" panose="02020603050405020304" pitchFamily="18" charset="0"/>
              </a:defRPr>
            </a:lvl9pPr>
          </a:lstStyle>
          <a:p>
            <a:pPr>
              <a:spcBef>
                <a:spcPct val="0"/>
              </a:spcBef>
              <a:buFontTx/>
              <a:buNone/>
            </a:pPr>
            <a:r>
              <a:rPr lang="en-US" altLang="en-US"/>
              <a:t>Software</a:t>
            </a:r>
          </a:p>
        </p:txBody>
      </p:sp>
      <p:sp>
        <p:nvSpPr>
          <p:cNvPr id="11281" name="Text Box 17">
            <a:extLst>
              <a:ext uri="{FF2B5EF4-FFF2-40B4-BE49-F238E27FC236}">
                <a16:creationId xmlns:a16="http://schemas.microsoft.com/office/drawing/2014/main" id="{38565D35-BD10-CF92-4ABD-1204CA98909D}"/>
              </a:ext>
            </a:extLst>
          </p:cNvPr>
          <p:cNvSpPr txBox="1">
            <a:spLocks noChangeArrowheads="1"/>
          </p:cNvSpPr>
          <p:nvPr/>
        </p:nvSpPr>
        <p:spPr bwMode="auto">
          <a:xfrm>
            <a:off x="6156325" y="4765675"/>
            <a:ext cx="1385888"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2400">
                <a:solidFill>
                  <a:schemeClr val="tx1"/>
                </a:solidFill>
                <a:latin typeface="Times New Roman" panose="02020603050405020304" pitchFamily="18" charset="0"/>
              </a:defRPr>
            </a:lvl1pPr>
            <a:lvl2pPr marL="742950" indent="-285750">
              <a:spcBef>
                <a:spcPct val="20000"/>
              </a:spcBef>
              <a:buChar char="–"/>
              <a:defRPr sz="24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400">
                <a:solidFill>
                  <a:schemeClr val="tx1"/>
                </a:solidFill>
                <a:latin typeface="Times New Roman" panose="02020603050405020304" pitchFamily="18" charset="0"/>
              </a:defRPr>
            </a:lvl4pPr>
            <a:lvl5pPr marL="2057400" indent="-228600">
              <a:spcBef>
                <a:spcPct val="20000"/>
              </a:spcBef>
              <a:buChar char="»"/>
              <a:defRPr sz="24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4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4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4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400">
                <a:solidFill>
                  <a:schemeClr val="tx1"/>
                </a:solidFill>
                <a:latin typeface="Times New Roman" panose="02020603050405020304" pitchFamily="18" charset="0"/>
              </a:defRPr>
            </a:lvl9pPr>
          </a:lstStyle>
          <a:p>
            <a:pPr>
              <a:spcBef>
                <a:spcPct val="0"/>
              </a:spcBef>
              <a:buFontTx/>
              <a:buNone/>
            </a:pPr>
            <a:r>
              <a:rPr lang="en-US" altLang="en-US"/>
              <a:t>Hardware</a:t>
            </a:r>
          </a:p>
        </p:txBody>
      </p:sp>
      <p:sp>
        <p:nvSpPr>
          <p:cNvPr id="11282" name="Rectangle 18">
            <a:extLst>
              <a:ext uri="{FF2B5EF4-FFF2-40B4-BE49-F238E27FC236}">
                <a16:creationId xmlns:a16="http://schemas.microsoft.com/office/drawing/2014/main" id="{EFA5506F-CBC7-AAB3-8D88-B69E0B08744C}"/>
              </a:ext>
            </a:extLst>
          </p:cNvPr>
          <p:cNvSpPr>
            <a:spLocks noGrp="1" noChangeArrowheads="1"/>
          </p:cNvSpPr>
          <p:nvPr>
            <p:ph type="title"/>
          </p:nvPr>
        </p:nvSpPr>
        <p:spPr/>
        <p:txBody>
          <a:bodyPr/>
          <a:lstStyle/>
          <a:p>
            <a:r>
              <a:rPr lang="en-US" altLang="en-US"/>
              <a:t>Hardware and Software Layers</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a:extLst>
              <a:ext uri="{FF2B5EF4-FFF2-40B4-BE49-F238E27FC236}">
                <a16:creationId xmlns:a16="http://schemas.microsoft.com/office/drawing/2014/main" id="{3C26208E-ED79-CC2C-C456-DD902F4CCD12}"/>
              </a:ext>
            </a:extLst>
          </p:cNvPr>
          <p:cNvSpPr>
            <a:spLocks noGrp="1" noChangeArrowheads="1"/>
          </p:cNvSpPr>
          <p:nvPr>
            <p:ph type="title"/>
          </p:nvPr>
        </p:nvSpPr>
        <p:spPr/>
        <p:txBody>
          <a:bodyPr/>
          <a:lstStyle/>
          <a:p>
            <a:r>
              <a:rPr lang="en-US" altLang="en-US">
                <a:cs typeface="Times" panose="02020603050405020304" pitchFamily="18" charset="0"/>
              </a:rPr>
              <a:t>Our Programs Usually Depend on Others</a:t>
            </a:r>
          </a:p>
        </p:txBody>
      </p:sp>
      <p:sp>
        <p:nvSpPr>
          <p:cNvPr id="13315" name="Rectangle 3">
            <a:extLst>
              <a:ext uri="{FF2B5EF4-FFF2-40B4-BE49-F238E27FC236}">
                <a16:creationId xmlns:a16="http://schemas.microsoft.com/office/drawing/2014/main" id="{AB2872BA-5394-36BD-F817-21E0C36AC7CA}"/>
              </a:ext>
            </a:extLst>
          </p:cNvPr>
          <p:cNvSpPr>
            <a:spLocks noGrp="1" noChangeArrowheads="1"/>
          </p:cNvSpPr>
          <p:nvPr>
            <p:ph type="body" idx="4294967295"/>
          </p:nvPr>
        </p:nvSpPr>
        <p:spPr>
          <a:xfrm>
            <a:off x="317500" y="977900"/>
            <a:ext cx="8547100" cy="5448300"/>
          </a:xfrm>
          <a:noFill/>
        </p:spPr>
        <p:txBody>
          <a:bodyPr/>
          <a:lstStyle/>
          <a:p>
            <a:r>
              <a:rPr lang="en-US" altLang="en-US">
                <a:cs typeface="Times" panose="02020603050405020304" pitchFamily="18" charset="0"/>
              </a:rPr>
              <a:t>Writing programs for a bare machine is </a:t>
            </a:r>
            <a:r>
              <a:rPr lang="en-US" altLang="en-US" i="1">
                <a:cs typeface="Times" panose="02020603050405020304" pitchFamily="18" charset="0"/>
              </a:rPr>
              <a:t>very</a:t>
            </a:r>
            <a:r>
              <a:rPr lang="en-US" altLang="en-US">
                <a:cs typeface="Times" panose="02020603050405020304" pitchFamily="18" charset="0"/>
              </a:rPr>
              <a:t> complex</a:t>
            </a:r>
          </a:p>
          <a:p>
            <a:r>
              <a:rPr lang="en-US" altLang="en-US">
                <a:cs typeface="Times" panose="02020603050405020304" pitchFamily="18" charset="0"/>
              </a:rPr>
              <a:t>The layers we interpose typically show up as additional programs that we need </a:t>
            </a:r>
          </a:p>
          <a:p>
            <a:r>
              <a:rPr lang="en-US" altLang="en-US">
                <a:cs typeface="Times" panose="02020603050405020304" pitchFamily="18" charset="0"/>
              </a:rPr>
              <a:t>We usually depend on having at least</a:t>
            </a:r>
          </a:p>
          <a:p>
            <a:pPr lvl="1"/>
            <a:r>
              <a:rPr lang="en-US" altLang="en-US">
                <a:cs typeface="Times" panose="02020603050405020304" pitchFamily="18" charset="0"/>
              </a:rPr>
              <a:t>A compiler or assembler (program) to translate human-friendly programs into a form the hardware can interpret</a:t>
            </a:r>
          </a:p>
          <a:p>
            <a:pPr lvl="1"/>
            <a:r>
              <a:rPr lang="en-US" altLang="en-US">
                <a:cs typeface="Times" panose="02020603050405020304" pitchFamily="18" charset="0"/>
              </a:rPr>
              <a:t>An operating system (program) to</a:t>
            </a:r>
          </a:p>
          <a:p>
            <a:pPr lvl="2"/>
            <a:r>
              <a:rPr lang="en-US" altLang="en-US">
                <a:cs typeface="Times" panose="02020603050405020304" pitchFamily="18" charset="0"/>
              </a:rPr>
              <a:t>Load and transfer control to our program</a:t>
            </a:r>
          </a:p>
          <a:p>
            <a:pPr lvl="2"/>
            <a:r>
              <a:rPr lang="en-US" altLang="en-US">
                <a:cs typeface="Times" panose="02020603050405020304" pitchFamily="18" charset="0"/>
              </a:rPr>
              <a:t>Handle the particular details of our hardware</a:t>
            </a:r>
          </a:p>
          <a:p>
            <a:pPr lvl="2"/>
            <a:r>
              <a:rPr lang="en-US" altLang="en-US">
                <a:cs typeface="Times" panose="02020603050405020304" pitchFamily="18" charset="0"/>
              </a:rPr>
              <a:t>Provide easy access to information stored in RAM or on disks</a:t>
            </a:r>
          </a:p>
          <a:p>
            <a:r>
              <a:rPr lang="en-US" altLang="en-US">
                <a:cs typeface="Times" panose="02020603050405020304" pitchFamily="18" charset="0"/>
              </a:rPr>
              <a:t>We</a:t>
            </a:r>
            <a:r>
              <a:rPr lang="en-US" altLang="en-US">
                <a:latin typeface="Helvetica" panose="020B0604020202020204" pitchFamily="34" charset="0"/>
                <a:cs typeface="Times" panose="02020603050405020304" pitchFamily="18" charset="0"/>
              </a:rPr>
              <a:t>’</a:t>
            </a:r>
            <a:r>
              <a:rPr lang="en-US" altLang="en-US">
                <a:cs typeface="Times" panose="02020603050405020304" pitchFamily="18" charset="0"/>
              </a:rPr>
              <a:t>ll get back to this a bit later</a:t>
            </a:r>
            <a:r>
              <a:rPr lang="en-US" altLang="en-US">
                <a:latin typeface="Helvetica" panose="020B0604020202020204" pitchFamily="34" charset="0"/>
                <a:cs typeface="Times" panose="02020603050405020304" pitchFamily="18" charset="0"/>
              </a:rPr>
              <a:t>…</a:t>
            </a:r>
            <a:endParaRPr lang="en-US" altLang="en-US">
              <a:cs typeface="Times" panose="02020603050405020304" pitchFamily="18"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050">
            <a:extLst>
              <a:ext uri="{FF2B5EF4-FFF2-40B4-BE49-F238E27FC236}">
                <a16:creationId xmlns:a16="http://schemas.microsoft.com/office/drawing/2014/main" id="{0E0F58A3-FDC0-3F00-C0FC-AEAECBC48126}"/>
              </a:ext>
            </a:extLst>
          </p:cNvPr>
          <p:cNvSpPr>
            <a:spLocks noGrp="1" noChangeArrowheads="1"/>
          </p:cNvSpPr>
          <p:nvPr>
            <p:ph type="title"/>
          </p:nvPr>
        </p:nvSpPr>
        <p:spPr/>
        <p:txBody>
          <a:bodyPr/>
          <a:lstStyle/>
          <a:p>
            <a:r>
              <a:rPr lang="en-US" altLang="en-US">
                <a:cs typeface="Times" panose="02020603050405020304" pitchFamily="18" charset="0"/>
              </a:rPr>
              <a:t>Must You Learn to Write Programs?</a:t>
            </a:r>
          </a:p>
        </p:txBody>
      </p:sp>
      <p:sp>
        <p:nvSpPr>
          <p:cNvPr id="15363" name="Rectangle 2051">
            <a:extLst>
              <a:ext uri="{FF2B5EF4-FFF2-40B4-BE49-F238E27FC236}">
                <a16:creationId xmlns:a16="http://schemas.microsoft.com/office/drawing/2014/main" id="{7CD2D394-D392-B0B5-B677-DDB56584AABD}"/>
              </a:ext>
            </a:extLst>
          </p:cNvPr>
          <p:cNvSpPr>
            <a:spLocks noGrp="1" noChangeArrowheads="1"/>
          </p:cNvSpPr>
          <p:nvPr>
            <p:ph type="body" idx="1"/>
          </p:nvPr>
        </p:nvSpPr>
        <p:spPr>
          <a:xfrm>
            <a:off x="279400" y="1155700"/>
            <a:ext cx="8509000" cy="5245100"/>
          </a:xfrm>
          <a:noFill/>
        </p:spPr>
        <p:txBody>
          <a:bodyPr/>
          <a:lstStyle/>
          <a:p>
            <a:r>
              <a:rPr lang="en-US" altLang="en-US"/>
              <a:t>Learning to read computer programs is much easier than learning to write them.</a:t>
            </a:r>
          </a:p>
          <a:p>
            <a:r>
              <a:rPr lang="en-US" altLang="en-US"/>
              <a:t>With a reading knowledge of programming, you can</a:t>
            </a:r>
          </a:p>
          <a:p>
            <a:pPr lvl="1"/>
            <a:r>
              <a:rPr lang="en-US" altLang="en-US">
                <a:cs typeface="Times" panose="02020603050405020304" pitchFamily="18" charset="0"/>
              </a:rPr>
              <a:t>Understand the process of software development.</a:t>
            </a:r>
          </a:p>
          <a:p>
            <a:pPr lvl="1"/>
            <a:r>
              <a:rPr lang="en-US" altLang="en-US">
                <a:cs typeface="Times" panose="02020603050405020304" pitchFamily="18" charset="0"/>
              </a:rPr>
              <a:t>Make minor modifications to existing programs.</a:t>
            </a:r>
          </a:p>
          <a:p>
            <a:pPr lvl="1"/>
            <a:r>
              <a:rPr lang="en-US" altLang="en-US">
                <a:cs typeface="Times" panose="02020603050405020304" pitchFamily="18" charset="0"/>
              </a:rPr>
              <a:t>Communicate effectively with programmers.</a:t>
            </a:r>
          </a:p>
          <a:p>
            <a:pPr lvl="1"/>
            <a:r>
              <a:rPr lang="en-US" altLang="en-US">
                <a:cs typeface="Times" panose="02020603050405020304" pitchFamily="18" charset="0"/>
              </a:rPr>
              <a:t>Understand the problems involved in the software design process.</a:t>
            </a:r>
          </a:p>
          <a:p>
            <a:pPr lvl="1"/>
            <a:r>
              <a:rPr lang="en-US" altLang="en-US">
                <a:cs typeface="Times" panose="02020603050405020304" pitchFamily="18" charset="0"/>
              </a:rPr>
              <a:t>Generate effective test data for programs.</a:t>
            </a:r>
          </a:p>
          <a:p>
            <a:pPr lvl="1"/>
            <a:r>
              <a:rPr lang="en-US" altLang="en-US">
                <a:cs typeface="Times" panose="02020603050405020304" pitchFamily="18" charset="0"/>
              </a:rPr>
              <a:t>Better support end-users using the programs.</a:t>
            </a:r>
          </a:p>
          <a:p>
            <a:r>
              <a:rPr lang="en-US" altLang="en-US"/>
              <a:t>Since reading others’ programs is an excellent way to learn to write programs, learning to read programs is a worthwhile goal in general and may be sufficient for you.</a:t>
            </a:r>
          </a:p>
          <a:p>
            <a:endParaRPr lang="en-US" altLang="en-US">
              <a:cs typeface="Times" panose="02020603050405020304" pitchFamily="18"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a:extLst>
              <a:ext uri="{FF2B5EF4-FFF2-40B4-BE49-F238E27FC236}">
                <a16:creationId xmlns:a16="http://schemas.microsoft.com/office/drawing/2014/main" id="{81DCE096-8CF5-2259-213F-05FCDBC04A9F}"/>
              </a:ext>
            </a:extLst>
          </p:cNvPr>
          <p:cNvSpPr>
            <a:spLocks noGrp="1" noChangeArrowheads="1"/>
          </p:cNvSpPr>
          <p:nvPr>
            <p:ph type="title"/>
          </p:nvPr>
        </p:nvSpPr>
        <p:spPr/>
        <p:txBody>
          <a:bodyPr/>
          <a:lstStyle/>
          <a:p>
            <a:r>
              <a:rPr lang="en-US" altLang="en-US">
                <a:cs typeface="Times" panose="02020603050405020304" pitchFamily="18" charset="0"/>
              </a:rPr>
              <a:t>How Do We Develop Programs?</a:t>
            </a:r>
          </a:p>
        </p:txBody>
      </p:sp>
      <p:sp>
        <p:nvSpPr>
          <p:cNvPr id="17411" name="Rectangle 3">
            <a:extLst>
              <a:ext uri="{FF2B5EF4-FFF2-40B4-BE49-F238E27FC236}">
                <a16:creationId xmlns:a16="http://schemas.microsoft.com/office/drawing/2014/main" id="{3DB82B6F-340F-145D-BEC1-EFFC6B8B00B9}"/>
              </a:ext>
            </a:extLst>
          </p:cNvPr>
          <p:cNvSpPr>
            <a:spLocks noGrp="1" noChangeArrowheads="1"/>
          </p:cNvSpPr>
          <p:nvPr>
            <p:ph type="body" idx="4294967295"/>
          </p:nvPr>
        </p:nvSpPr>
        <p:spPr>
          <a:xfrm>
            <a:off x="381000" y="1219200"/>
            <a:ext cx="8445500" cy="4940300"/>
          </a:xfrm>
          <a:noFill/>
        </p:spPr>
        <p:txBody>
          <a:bodyPr/>
          <a:lstStyle/>
          <a:p>
            <a:r>
              <a:rPr lang="en-US" altLang="en-US">
                <a:cs typeface="Times" panose="02020603050405020304" pitchFamily="18" charset="0"/>
              </a:rPr>
              <a:t>It</a:t>
            </a:r>
            <a:r>
              <a:rPr lang="en-US" altLang="en-US">
                <a:latin typeface="Helvetica" panose="020B0604020202020204" pitchFamily="34" charset="0"/>
                <a:cs typeface="Times" panose="02020603050405020304" pitchFamily="18" charset="0"/>
              </a:rPr>
              <a:t>’</a:t>
            </a:r>
            <a:r>
              <a:rPr lang="en-US" altLang="en-US">
                <a:cs typeface="Times" panose="02020603050405020304" pitchFamily="18" charset="0"/>
              </a:rPr>
              <a:t>s not (yet?) as easy as saying </a:t>
            </a:r>
            <a:r>
              <a:rPr lang="en-US" altLang="en-US">
                <a:latin typeface="Helvetica" panose="020B0604020202020204" pitchFamily="34" charset="0"/>
                <a:cs typeface="Times" panose="02020603050405020304" pitchFamily="18" charset="0"/>
              </a:rPr>
              <a:t>“</a:t>
            </a:r>
            <a:r>
              <a:rPr lang="en-US" altLang="en-US">
                <a:cs typeface="Times" panose="02020603050405020304" pitchFamily="18" charset="0"/>
              </a:rPr>
              <a:t>HAL, please prepare the tax return.</a:t>
            </a:r>
            <a:r>
              <a:rPr lang="en-US" altLang="en-US">
                <a:latin typeface="Helvetica" panose="020B0604020202020204" pitchFamily="34" charset="0"/>
                <a:cs typeface="Times" panose="02020603050405020304" pitchFamily="18" charset="0"/>
              </a:rPr>
              <a:t>”</a:t>
            </a:r>
            <a:endParaRPr lang="en-US" altLang="en-US">
              <a:cs typeface="Times" panose="02020603050405020304" pitchFamily="18" charset="0"/>
            </a:endParaRPr>
          </a:p>
          <a:p>
            <a:endParaRPr lang="en-US" altLang="en-US" b="1">
              <a:cs typeface="Times" panose="02020603050405020304" pitchFamily="18" charset="0"/>
            </a:endParaRPr>
          </a:p>
          <a:p>
            <a:r>
              <a:rPr lang="en-US" altLang="en-US" b="1">
                <a:cs typeface="Times" panose="02020603050405020304" pitchFamily="18" charset="0"/>
              </a:rPr>
              <a:t>Software Engineering</a:t>
            </a:r>
            <a:r>
              <a:rPr lang="en-US" altLang="en-US">
                <a:cs typeface="Times" panose="02020603050405020304" pitchFamily="18" charset="0"/>
              </a:rPr>
              <a:t> is a rather poorly understood discipline</a:t>
            </a:r>
          </a:p>
          <a:p>
            <a:endParaRPr lang="en-US" altLang="en-US">
              <a:cs typeface="Times" panose="02020603050405020304" pitchFamily="18" charset="0"/>
            </a:endParaRPr>
          </a:p>
          <a:p>
            <a:r>
              <a:rPr lang="en-US" altLang="en-US">
                <a:latin typeface="Helvetica" panose="020B0604020202020204" pitchFamily="34" charset="0"/>
                <a:cs typeface="Times" panose="02020603050405020304" pitchFamily="18" charset="0"/>
              </a:rPr>
              <a:t>“</a:t>
            </a:r>
            <a:r>
              <a:rPr lang="en-US" altLang="en-US">
                <a:cs typeface="Times" panose="02020603050405020304" pitchFamily="18" charset="0"/>
              </a:rPr>
              <a:t>How do I write a best-selling novel</a:t>
            </a:r>
            <a:r>
              <a:rPr lang="en-US" altLang="en-US">
                <a:latin typeface="Helvetica" panose="020B0604020202020204" pitchFamily="34" charset="0"/>
                <a:cs typeface="Times" panose="02020603050405020304" pitchFamily="18" charset="0"/>
              </a:rPr>
              <a:t>”</a:t>
            </a:r>
            <a:r>
              <a:rPr lang="en-US" altLang="en-US">
                <a:cs typeface="Times" panose="02020603050405020304" pitchFamily="18" charset="0"/>
              </a:rPr>
              <a:t> is a question similar to </a:t>
            </a:r>
            <a:r>
              <a:rPr lang="en-US" altLang="en-US">
                <a:latin typeface="Helvetica" panose="020B0604020202020204" pitchFamily="34" charset="0"/>
                <a:cs typeface="Times" panose="02020603050405020304" pitchFamily="18" charset="0"/>
              </a:rPr>
              <a:t>“</a:t>
            </a:r>
            <a:r>
              <a:rPr lang="en-US" altLang="en-US">
                <a:cs typeface="Times" panose="02020603050405020304" pitchFamily="18" charset="0"/>
              </a:rPr>
              <a:t>How do I solve problem X using a computer</a:t>
            </a:r>
            <a:r>
              <a:rPr lang="en-US" altLang="en-US">
                <a:latin typeface="Helvetica" panose="020B0604020202020204" pitchFamily="34" charset="0"/>
                <a:cs typeface="Times" panose="02020603050405020304" pitchFamily="18" charset="0"/>
              </a:rPr>
              <a:t>”</a:t>
            </a:r>
            <a:endParaRPr lang="en-US" altLang="en-US">
              <a:cs typeface="Times" panose="02020603050405020304" pitchFamily="18" charset="0"/>
            </a:endParaRPr>
          </a:p>
          <a:p>
            <a:endParaRPr lang="en-US" altLang="en-US">
              <a:cs typeface="Times" panose="02020603050405020304" pitchFamily="18" charset="0"/>
            </a:endParaRPr>
          </a:p>
          <a:p>
            <a:r>
              <a:rPr lang="en-US" altLang="en-US">
                <a:cs typeface="Times" panose="02020603050405020304" pitchFamily="18" charset="0"/>
              </a:rPr>
              <a:t>We usually describe the process in terms of the </a:t>
            </a:r>
            <a:r>
              <a:rPr lang="en-US" altLang="en-US" b="1">
                <a:cs typeface="Times" panose="02020603050405020304" pitchFamily="18" charset="0"/>
              </a:rPr>
              <a:t>life-cycle</a:t>
            </a:r>
            <a:r>
              <a:rPr lang="en-US" altLang="en-US">
                <a:cs typeface="Times" panose="02020603050405020304" pitchFamily="18" charset="0"/>
              </a:rPr>
              <a:t> of a program</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a:extLst>
              <a:ext uri="{FF2B5EF4-FFF2-40B4-BE49-F238E27FC236}">
                <a16:creationId xmlns:a16="http://schemas.microsoft.com/office/drawing/2014/main" id="{E09909A0-3C2D-00D1-6E1F-921C8990B262}"/>
              </a:ext>
            </a:extLst>
          </p:cNvPr>
          <p:cNvSpPr>
            <a:spLocks noGrp="1" noChangeArrowheads="1"/>
          </p:cNvSpPr>
          <p:nvPr>
            <p:ph type="title"/>
          </p:nvPr>
        </p:nvSpPr>
        <p:spPr/>
        <p:txBody>
          <a:bodyPr/>
          <a:lstStyle/>
          <a:p>
            <a:r>
              <a:rPr lang="en-US" altLang="en-US">
                <a:cs typeface="Times" panose="02020603050405020304" pitchFamily="18" charset="0"/>
              </a:rPr>
              <a:t>Program Life-Cycle</a:t>
            </a:r>
          </a:p>
        </p:txBody>
      </p:sp>
      <p:sp>
        <p:nvSpPr>
          <p:cNvPr id="19459" name="Rectangle 3">
            <a:extLst>
              <a:ext uri="{FF2B5EF4-FFF2-40B4-BE49-F238E27FC236}">
                <a16:creationId xmlns:a16="http://schemas.microsoft.com/office/drawing/2014/main" id="{211D6E83-9B5D-6CB0-AE86-FB40FA32DAA3}"/>
              </a:ext>
            </a:extLst>
          </p:cNvPr>
          <p:cNvSpPr>
            <a:spLocks noGrp="1" noChangeArrowheads="1"/>
          </p:cNvSpPr>
          <p:nvPr>
            <p:ph type="body" idx="4294967295"/>
          </p:nvPr>
        </p:nvSpPr>
        <p:spPr>
          <a:xfrm>
            <a:off x="330200" y="1130300"/>
            <a:ext cx="8585200" cy="5346700"/>
          </a:xfrm>
          <a:noFill/>
        </p:spPr>
        <p:txBody>
          <a:bodyPr/>
          <a:lstStyle/>
          <a:p>
            <a:r>
              <a:rPr lang="en-US" altLang="en-US">
                <a:cs typeface="Times" panose="02020603050405020304" pitchFamily="18" charset="0"/>
              </a:rPr>
              <a:t>In a perfect world, a program</a:t>
            </a:r>
            <a:r>
              <a:rPr lang="en-US" altLang="en-US">
                <a:latin typeface="Helvetica" panose="020B0604020202020204" pitchFamily="34" charset="0"/>
                <a:cs typeface="Times" panose="02020603050405020304" pitchFamily="18" charset="0"/>
              </a:rPr>
              <a:t>’</a:t>
            </a:r>
            <a:r>
              <a:rPr lang="en-US" altLang="en-US">
                <a:cs typeface="Times" panose="02020603050405020304" pitchFamily="18" charset="0"/>
              </a:rPr>
              <a:t>s life would go through the following stages:</a:t>
            </a:r>
          </a:p>
          <a:p>
            <a:pPr lvl="1">
              <a:buFontTx/>
              <a:buChar char="1"/>
            </a:pPr>
            <a:r>
              <a:rPr lang="en-US" altLang="en-US" b="1">
                <a:cs typeface="Times" panose="02020603050405020304" pitchFamily="18" charset="0"/>
              </a:rPr>
              <a:t>Requirements analysis:</a:t>
            </a:r>
            <a:r>
              <a:rPr lang="en-US" altLang="en-US">
                <a:cs typeface="Times" panose="02020603050405020304" pitchFamily="18" charset="0"/>
              </a:rPr>
              <a:t> What problem do we need to solve?</a:t>
            </a:r>
          </a:p>
          <a:p>
            <a:pPr lvl="1">
              <a:buFontTx/>
              <a:buChar char="2"/>
            </a:pPr>
            <a:r>
              <a:rPr lang="en-US" altLang="en-US" b="1">
                <a:cs typeface="Times" panose="02020603050405020304" pitchFamily="18" charset="0"/>
              </a:rPr>
              <a:t>Design:</a:t>
            </a:r>
            <a:r>
              <a:rPr lang="en-US" altLang="en-US">
                <a:cs typeface="Times" panose="02020603050405020304" pitchFamily="18" charset="0"/>
              </a:rPr>
              <a:t> How will we solve it?</a:t>
            </a:r>
          </a:p>
          <a:p>
            <a:pPr lvl="1">
              <a:buFontTx/>
              <a:buChar char="3"/>
            </a:pPr>
            <a:r>
              <a:rPr lang="en-US" altLang="en-US" b="1">
                <a:cs typeface="Times" panose="02020603050405020304" pitchFamily="18" charset="0"/>
              </a:rPr>
              <a:t>Coding:</a:t>
            </a:r>
            <a:r>
              <a:rPr lang="en-US" altLang="en-US">
                <a:cs typeface="Times" panose="02020603050405020304" pitchFamily="18" charset="0"/>
              </a:rPr>
              <a:t> Explain the design to the computer</a:t>
            </a:r>
          </a:p>
          <a:p>
            <a:pPr lvl="1">
              <a:buFontTx/>
              <a:buChar char="4"/>
            </a:pPr>
            <a:r>
              <a:rPr lang="en-US" altLang="en-US" b="1">
                <a:cs typeface="Times" panose="02020603050405020304" pitchFamily="18" charset="0"/>
              </a:rPr>
              <a:t>Testing:</a:t>
            </a:r>
            <a:r>
              <a:rPr lang="en-US" altLang="en-US">
                <a:cs typeface="Times" panose="02020603050405020304" pitchFamily="18" charset="0"/>
              </a:rPr>
              <a:t> Make sure we got steps 1-3 right!</a:t>
            </a:r>
          </a:p>
          <a:p>
            <a:pPr lvl="1">
              <a:buFontTx/>
              <a:buChar char="5"/>
            </a:pPr>
            <a:r>
              <a:rPr lang="en-US" altLang="en-US" b="1">
                <a:cs typeface="Times" panose="02020603050405020304" pitchFamily="18" charset="0"/>
              </a:rPr>
              <a:t>Documentation, Training, and Delivery</a:t>
            </a:r>
            <a:endParaRPr lang="en-US" altLang="en-US">
              <a:cs typeface="Times" panose="02020603050405020304" pitchFamily="18" charset="0"/>
            </a:endParaRPr>
          </a:p>
          <a:p>
            <a:pPr lvl="1">
              <a:buFontTx/>
              <a:buChar char="6"/>
            </a:pPr>
            <a:r>
              <a:rPr lang="en-US" altLang="en-US" b="1">
                <a:cs typeface="Times" panose="02020603050405020304" pitchFamily="18" charset="0"/>
              </a:rPr>
              <a:t>Production:</a:t>
            </a:r>
            <a:r>
              <a:rPr lang="en-US" altLang="en-US">
                <a:cs typeface="Times" panose="02020603050405020304" pitchFamily="18" charset="0"/>
              </a:rPr>
              <a:t> Use what we</a:t>
            </a:r>
            <a:r>
              <a:rPr lang="en-US" altLang="en-US">
                <a:latin typeface="Helvetica" panose="020B0604020202020204" pitchFamily="34" charset="0"/>
                <a:cs typeface="Times" panose="02020603050405020304" pitchFamily="18" charset="0"/>
              </a:rPr>
              <a:t>’</a:t>
            </a:r>
            <a:r>
              <a:rPr lang="en-US" altLang="en-US">
                <a:cs typeface="Times" panose="02020603050405020304" pitchFamily="18" charset="0"/>
              </a:rPr>
              <a:t>ve built</a:t>
            </a:r>
          </a:p>
          <a:p>
            <a:pPr lvl="1">
              <a:buFontTx/>
              <a:buChar char="7"/>
            </a:pPr>
            <a:r>
              <a:rPr lang="en-US" altLang="en-US" b="1">
                <a:cs typeface="Times" panose="02020603050405020304" pitchFamily="18" charset="0"/>
              </a:rPr>
              <a:t>Maintenance:</a:t>
            </a:r>
            <a:r>
              <a:rPr lang="en-US" altLang="en-US">
                <a:cs typeface="Times" panose="02020603050405020304" pitchFamily="18" charset="0"/>
              </a:rPr>
              <a:t> Smaller versions of steps 1-6 to deal with changing requirements, business climate, laws, etc.</a:t>
            </a:r>
          </a:p>
          <a:p>
            <a:endParaRPr lang="en-US" altLang="en-US">
              <a:cs typeface="Times" panose="02020603050405020304" pitchFamily="18" charset="0"/>
            </a:endParaRPr>
          </a:p>
          <a:p>
            <a:r>
              <a:rPr lang="en-US" altLang="en-US">
                <a:cs typeface="Times" panose="02020603050405020304" pitchFamily="18" charset="0"/>
              </a:rPr>
              <a:t>Unfortunately, life is rarely this neat.</a:t>
            </a:r>
          </a:p>
        </p:txBody>
      </p:sp>
    </p:spTree>
  </p:cSld>
  <p:clrMapOvr>
    <a:masterClrMapping/>
  </p:clrMapOvr>
</p:sld>
</file>

<file path=ppt/theme/theme1.xml><?xml version="1.0" encoding="utf-8"?>
<a:theme xmlns:a="http://schemas.openxmlformats.org/drawingml/2006/main" name="Office Theme">
  <a:themeElements>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Theme">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2400" b="0" i="0" u="none" strike="noStrike" cap="none" normalizeH="0" baseline="0" smtClean="0">
            <a:ln>
              <a:noFill/>
            </a:ln>
            <a:solidFill>
              <a:schemeClr val="tx1"/>
            </a:solidFill>
            <a:effectLst/>
            <a:latin typeface="Times New Roman" panose="02020603050405020304"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2400" b="0" i="0" u="none" strike="noStrike" cap="none" normalizeH="0" baseline="0" smtClean="0">
            <a:ln>
              <a:noFill/>
            </a:ln>
            <a:solidFill>
              <a:schemeClr val="tx1"/>
            </a:solidFill>
            <a:effectLst/>
            <a:latin typeface="Times New Roman" panose="02020603050405020304" pitchFamily="18" charset="0"/>
          </a:defRPr>
        </a:defPPr>
      </a:lstStyle>
    </a:lnDef>
  </a:objectDefaults>
  <a:extraClrSchemeLst>
    <a:extraClrScheme>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Office Theme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Office Theme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Office Theme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Office Theme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Office Theme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Office Theme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1944</TotalTime>
  <Words>4477</Words>
  <Application>Microsoft Office PowerPoint</Application>
  <PresentationFormat>On-screen Show (4:3)</PresentationFormat>
  <Paragraphs>692</Paragraphs>
  <Slides>42</Slides>
  <Notes>41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42</vt:i4>
      </vt:variant>
    </vt:vector>
  </HeadingPairs>
  <TitlesOfParts>
    <vt:vector size="49" baseType="lpstr">
      <vt:lpstr>Times New Roman</vt:lpstr>
      <vt:lpstr>Arial</vt:lpstr>
      <vt:lpstr>Times</vt:lpstr>
      <vt:lpstr>Helvetica</vt:lpstr>
      <vt:lpstr>Courier</vt:lpstr>
      <vt:lpstr>Courier New</vt:lpstr>
      <vt:lpstr>Office Theme</vt:lpstr>
      <vt:lpstr>Introduction to Programming</vt:lpstr>
      <vt:lpstr>Hardware and Software</vt:lpstr>
      <vt:lpstr>What is a Program?</vt:lpstr>
      <vt:lpstr>“Layers” of Computing Terminology</vt:lpstr>
      <vt:lpstr>Hardware and Software Layers</vt:lpstr>
      <vt:lpstr>Our Programs Usually Depend on Others</vt:lpstr>
      <vt:lpstr>Must You Learn to Write Programs?</vt:lpstr>
      <vt:lpstr>How Do We Develop Programs?</vt:lpstr>
      <vt:lpstr>Program Life-Cycle</vt:lpstr>
      <vt:lpstr>A More Probable Life-Cycle!</vt:lpstr>
      <vt:lpstr>So What Can Be Done About It?</vt:lpstr>
      <vt:lpstr>Abstraction</vt:lpstr>
      <vt:lpstr>Review</vt:lpstr>
      <vt:lpstr>Back to the World of Programming</vt:lpstr>
      <vt:lpstr>A Vending Machine</vt:lpstr>
      <vt:lpstr>Defining A Vending Machine Algorithm</vt:lpstr>
      <vt:lpstr>A Vending Machine Example</vt:lpstr>
      <vt:lpstr>A Vending Machine Error</vt:lpstr>
      <vt:lpstr>What Does This Tell Us About Algorithms?</vt:lpstr>
      <vt:lpstr>More Life-Cycle Issues</vt:lpstr>
      <vt:lpstr>Algorithms — What Do We Know?</vt:lpstr>
      <vt:lpstr>Review</vt:lpstr>
      <vt:lpstr>Excursion: What Language Does a Computer Actually Understand?</vt:lpstr>
      <vt:lpstr>What Hardware Does a Real Program See?</vt:lpstr>
      <vt:lpstr> Hardware for a Toy Computer</vt:lpstr>
      <vt:lpstr>Instruction Set for a Toy Computer</vt:lpstr>
      <vt:lpstr>A Program to do….what?</vt:lpstr>
      <vt:lpstr>A Machine Language Program – 2</vt:lpstr>
      <vt:lpstr>A Machine Language Program – 3</vt:lpstr>
      <vt:lpstr>A Machine Language Program – 4</vt:lpstr>
      <vt:lpstr>Talking to a Computer</vt:lpstr>
      <vt:lpstr>Assemblers, Compilers, and Interpreters</vt:lpstr>
      <vt:lpstr>Assemblers</vt:lpstr>
      <vt:lpstr>Compilers</vt:lpstr>
      <vt:lpstr>How Do We Use a Compiler?</vt:lpstr>
      <vt:lpstr>How Do We Use a Compiler? – 2</vt:lpstr>
      <vt:lpstr>Compile-time and Run-time</vt:lpstr>
      <vt:lpstr>Executables Are Usually Computer-System Specific</vt:lpstr>
      <vt:lpstr>Interpreters</vt:lpstr>
      <vt:lpstr>Interpreters – 2</vt:lpstr>
      <vt:lpstr>Interpreters - 3</vt:lpstr>
      <vt:lpstr>Review</vt:lpstr>
    </vt:vector>
  </TitlesOfParts>
  <Company>Georgia Tech</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Introduction to Programming</dc:title>
  <dc:creator>College of Computing</dc:creator>
  <cp:lastModifiedBy>William Forsyth</cp:lastModifiedBy>
  <cp:revision>123</cp:revision>
  <cp:lastPrinted>2001-05-09T19:53:32Z</cp:lastPrinted>
  <dcterms:created xsi:type="dcterms:W3CDTF">1999-03-03T13:26:07Z</dcterms:created>
  <dcterms:modified xsi:type="dcterms:W3CDTF">2022-06-12T19:50:40Z</dcterms:modified>
</cp:coreProperties>
</file>