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sldIdLst>
    <p:sldId id="392" r:id="rId2"/>
    <p:sldId id="399" r:id="rId3"/>
    <p:sldId id="401" r:id="rId4"/>
    <p:sldId id="400" r:id="rId5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45" autoAdjust="0"/>
  </p:normalViewPr>
  <p:slideViewPr>
    <p:cSldViewPr>
      <p:cViewPr varScale="1">
        <p:scale>
          <a:sx n="79" d="100"/>
          <a:sy n="79" d="100"/>
        </p:scale>
        <p:origin x="133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06167-713D-CCB7-CB7C-EED5707BF7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File IO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93F72F1-2BBA-0DEC-7B0B-A28B63BD56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07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C14D7-00B0-488E-8441-0D235412D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B1E5C-ED7A-8F55-7CA9-ECB3E40E6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Courier New" panose="02070309020205020404" pitchFamily="49" charset="0"/>
              </a:rPr>
              <a:t>Write a program to read a file containing average daily rainfalls for each month and print the average rainfall for each month.</a:t>
            </a:r>
          </a:p>
          <a:p>
            <a:endParaRPr lang="en-US" dirty="0">
              <a:cs typeface="Courier New" panose="02070309020205020404" pitchFamily="49" charset="0"/>
            </a:endParaRPr>
          </a:p>
          <a:p>
            <a:endParaRPr lang="en-US" dirty="0">
              <a:cs typeface="Courier New" panose="020703090202050204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There is one month per line. The first field of each line is the month name followed by 1 or more days of rainfall measurements. Each field is separated by </a:t>
            </a:r>
            <a:r>
              <a:rPr lang="en-US">
                <a:cs typeface="Courier New" panose="02070309020205020404" pitchFamily="49" charset="0"/>
              </a:rPr>
              <a:t>a space</a:t>
            </a:r>
            <a:endParaRPr lang="en-US" dirty="0">
              <a:cs typeface="Courier New" panose="02070309020205020404" pitchFamily="49" charset="0"/>
            </a:endParaRPr>
          </a:p>
          <a:p>
            <a:endParaRPr lang="en-US" dirty="0"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40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B396C-BFF8-C037-D149-69DAA49D9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10B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55EB7-3C13-FED5-745B-96FE9E1F8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network log in the form of a text file, count the number of packets that were sent from each independent source address.</a:t>
            </a:r>
          </a:p>
          <a:p>
            <a:endParaRPr lang="en-US" dirty="0"/>
          </a:p>
          <a:p>
            <a:r>
              <a:rPr lang="en-US" dirty="0"/>
              <a:t>The file is a tab separated file with the following format:</a:t>
            </a:r>
          </a:p>
          <a:p>
            <a:pPr lvl="1"/>
            <a:r>
              <a:rPr lang="en-US" dirty="0"/>
              <a:t>Packet Number</a:t>
            </a:r>
          </a:p>
          <a:p>
            <a:pPr lvl="1"/>
            <a:r>
              <a:rPr lang="en-US" dirty="0"/>
              <a:t>Time </a:t>
            </a:r>
          </a:p>
          <a:p>
            <a:pPr lvl="1"/>
            <a:r>
              <a:rPr lang="en-US" dirty="0"/>
              <a:t>Source Address</a:t>
            </a:r>
          </a:p>
          <a:p>
            <a:pPr lvl="1"/>
            <a:r>
              <a:rPr lang="en-US" dirty="0"/>
              <a:t>Destination Address</a:t>
            </a:r>
          </a:p>
          <a:p>
            <a:pPr lvl="1"/>
            <a:r>
              <a:rPr lang="en-US" dirty="0"/>
              <a:t>Protocol </a:t>
            </a:r>
          </a:p>
          <a:p>
            <a:pPr lvl="1"/>
            <a:r>
              <a:rPr lang="en-US" dirty="0"/>
              <a:t>Length </a:t>
            </a:r>
          </a:p>
          <a:p>
            <a:pPr lvl="1"/>
            <a:r>
              <a:rPr lang="en-US" dirty="0"/>
              <a:t>Info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799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E549B-91C7-86EE-E6FE-5335A50F0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52D28-4F7A-A48D-E4F3-DD61EE02C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Write a program that provides the user 4 options:</a:t>
            </a:r>
          </a:p>
          <a:p>
            <a:pPr lvl="1"/>
            <a:r>
              <a:rPr lang="en-US" sz="2200" dirty="0"/>
              <a:t>Add Name</a:t>
            </a:r>
          </a:p>
          <a:p>
            <a:pPr lvl="2"/>
            <a:r>
              <a:rPr lang="en-US" sz="2200" dirty="0"/>
              <a:t>Accepts from the keyboard a first name and an age, and appends it to a text file</a:t>
            </a:r>
          </a:p>
          <a:p>
            <a:pPr lvl="1"/>
            <a:r>
              <a:rPr lang="en-US" sz="2200" dirty="0"/>
              <a:t>Delete Name</a:t>
            </a:r>
          </a:p>
          <a:p>
            <a:pPr lvl="2"/>
            <a:r>
              <a:rPr lang="en-US" sz="2200" dirty="0"/>
              <a:t>Accepts a first name and an age and deletes from the file every instance where the name </a:t>
            </a:r>
            <a:r>
              <a:rPr lang="en-US" sz="2200" u="sng" dirty="0"/>
              <a:t>and</a:t>
            </a:r>
            <a:r>
              <a:rPr lang="en-US" sz="2200" dirty="0"/>
              <a:t> age match.</a:t>
            </a:r>
          </a:p>
          <a:p>
            <a:pPr lvl="1"/>
            <a:r>
              <a:rPr lang="en-US" sz="2200" dirty="0"/>
              <a:t>Update Name</a:t>
            </a:r>
          </a:p>
          <a:p>
            <a:pPr lvl="2"/>
            <a:r>
              <a:rPr lang="en-US" sz="2200" dirty="0"/>
              <a:t>Accepts an “old” name and a “new” name and changes every instance of the old name to the instance of the new name.</a:t>
            </a:r>
          </a:p>
          <a:p>
            <a:pPr lvl="1"/>
            <a:r>
              <a:rPr lang="en-US" sz="2200" dirty="0"/>
              <a:t>Update Age</a:t>
            </a:r>
          </a:p>
          <a:p>
            <a:pPr lvl="2"/>
            <a:r>
              <a:rPr lang="en-US" sz="2200" dirty="0"/>
              <a:t>Accepts an “old” age and a “new” age and changes every instance of the old age to the instance of the new age. </a:t>
            </a:r>
          </a:p>
        </p:txBody>
      </p:sp>
    </p:spTree>
    <p:extLst>
      <p:ext uri="{BB962C8B-B14F-4D97-AF65-F5344CB8AC3E}">
        <p14:creationId xmlns:p14="http://schemas.microsoft.com/office/powerpoint/2010/main" val="2769781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4906</TotalTime>
  <Words>227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Office Theme</vt:lpstr>
      <vt:lpstr>File IO</vt:lpstr>
      <vt:lpstr>Example 10A</vt:lpstr>
      <vt:lpstr>Example 10B </vt:lpstr>
      <vt:lpstr>Example 10C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238</cp:revision>
  <cp:lastPrinted>2001-05-09T19:53:32Z</cp:lastPrinted>
  <dcterms:created xsi:type="dcterms:W3CDTF">1999-03-03T13:26:07Z</dcterms:created>
  <dcterms:modified xsi:type="dcterms:W3CDTF">2022-11-28T14:29:13Z</dcterms:modified>
</cp:coreProperties>
</file>