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389" r:id="rId2"/>
    <p:sldId id="390" r:id="rId3"/>
    <p:sldId id="391" r:id="rId4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84" autoAdjust="0"/>
  </p:normalViewPr>
  <p:slideViewPr>
    <p:cSldViewPr>
      <p:cViewPr varScale="1">
        <p:scale>
          <a:sx n="63" d="100"/>
          <a:sy n="63" d="100"/>
        </p:scale>
        <p:origin x="20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EEE9EC-1558-53B9-F284-FDDB682B9D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Intro to Programming</a:t>
            </a:r>
          </a:p>
        </p:txBody>
      </p:sp>
      <p:sp>
        <p:nvSpPr>
          <p:cNvPr id="11267" name="Rectangle 6">
            <a:extLst>
              <a:ext uri="{FF2B5EF4-FFF2-40B4-BE49-F238E27FC236}">
                <a16:creationId xmlns:a16="http://schemas.microsoft.com/office/drawing/2014/main" id="{AFA97B63-9242-06C8-076D-1B7D3337E6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Introduction to Programming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/>
              <a:t>© Copyright 1999-2001 GTRC</a:t>
            </a: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7E571F29-8706-6E3B-C755-2ADBF3F438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271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71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71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E3272C-93DD-4CD5-8BB6-9F8107E71B14}" type="slidenum">
              <a:rPr lang="en-US" altLang="en-US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7AC1B525-1116-3B98-E296-830B554227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1270" name="Rectangle 3">
            <a:extLst>
              <a:ext uri="{FF2B5EF4-FFF2-40B4-BE49-F238E27FC236}">
                <a16:creationId xmlns:a16="http://schemas.microsoft.com/office/drawing/2014/main" id="{06BCC69A-AFC1-0EC5-CC21-6690E1944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95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Input-Process-Output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Exercises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D41155F-5073-89B8-83D4-A2CA7959A4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Exercise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>
                <a:extLst>
                  <a:ext uri="{FF2B5EF4-FFF2-40B4-BE49-F238E27FC236}">
                    <a16:creationId xmlns:a16="http://schemas.microsoft.com/office/drawing/2014/main" id="{9EAF8037-D22C-5344-CA7D-ED19D5E6317B}"/>
                  </a:ext>
                </a:extLst>
              </p:cNvPr>
              <p:cNvSpPr>
                <a:spLocks noGrp="1" noChangeArrowheads="1"/>
              </p:cNvSpPr>
              <p:nvPr>
                <p:ph type="body" idx="4294967295"/>
              </p:nvPr>
            </p:nvSpPr>
            <p:spPr>
              <a:xfrm>
                <a:off x="304800" y="1168400"/>
                <a:ext cx="8458200" cy="4787900"/>
              </a:xfrm>
              <a:noFill/>
            </p:spPr>
            <p:txBody>
              <a:bodyPr/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Write a program that finds the surface area of a cylinder. </a:t>
                </a:r>
              </a:p>
              <a:p>
                <a:pPr marL="400050" lv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The formula is given as: </a:t>
                </a:r>
                <a14:m>
                  <m:oMath xmlns:m="http://schemas.openxmlformats.org/officeDocument/2006/math">
                    <m:r>
                      <a:rPr lang="en-US"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>
                        <a:cs typeface="Times New Roman" panose="02020603050405020304" pitchFamily="18" charset="0"/>
                      </a:rPr>
                      <m:t>𝜋</m:t>
                    </m:r>
                    <m:r>
                      <a:rPr lang="en-US">
                        <a:cs typeface="Times New Roman" panose="02020603050405020304" pitchFamily="18" charset="0"/>
                      </a:rPr>
                      <m:t>𝑟h</m:t>
                    </m:r>
                    <m:r>
                      <a:rPr lang="en-US">
                        <a:cs typeface="Times New Roman" panose="02020603050405020304" pitchFamily="18" charset="0"/>
                      </a:rPr>
                      <m:t>+2</m:t>
                    </m:r>
                    <m:r>
                      <a:rPr lang="en-US">
                        <a:cs typeface="Times New Roman" panose="02020603050405020304" pitchFamily="18" charset="0"/>
                      </a:rPr>
                      <m:t>𝜋</m:t>
                    </m:r>
                    <m:sSup>
                      <m:sSupPr>
                        <m:ctrlPr>
                          <a:rPr lang="en-US"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p>
                        <m:r>
                          <a:rPr lang="en-US"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>
                  <a:cs typeface="Times New Roman" panose="02020603050405020304" pitchFamily="18" charset="0"/>
                </a:endParaRPr>
              </a:p>
              <a:p>
                <a:pPr marL="400050" lv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dirty="0">
                  <a:cs typeface="Times New Roman" panose="02020603050405020304" pitchFamily="18" charset="0"/>
                </a:endParaRPr>
              </a:p>
              <a:p>
                <a:pPr mar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Example input</a:t>
                </a:r>
              </a:p>
              <a:p>
                <a:pPr marL="400050" lv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r: 5</a:t>
                </a:r>
              </a:p>
              <a:p>
                <a:pPr marL="400050" lv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r: 10</a:t>
                </a:r>
              </a:p>
              <a:p>
                <a:pPr marL="400050" lvl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cs typeface="Times New Roman" panose="02020603050405020304" pitchFamily="18" charset="0"/>
                  </a:rPr>
                  <a:t>r: 7</a:t>
                </a:r>
              </a:p>
              <a:p>
                <a:endParaRPr lang="en-US" altLang="en-US" dirty="0"/>
              </a:p>
            </p:txBody>
          </p:sp>
        </mc:Choice>
        <mc:Fallback>
          <p:sp>
            <p:nvSpPr>
              <p:cNvPr id="10243" name="Rectangle 3">
                <a:extLst>
                  <a:ext uri="{FF2B5EF4-FFF2-40B4-BE49-F238E27FC236}">
                    <a16:creationId xmlns:a16="http://schemas.microsoft.com/office/drawing/2014/main" id="{9EAF8037-D22C-5344-CA7D-ED19D5E631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304800" y="1168400"/>
                <a:ext cx="8458200" cy="4787900"/>
              </a:xfrm>
              <a:blipFill>
                <a:blip r:embed="rId3"/>
                <a:stretch>
                  <a:fillRect l="-937" t="-1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3851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39A1-EAE1-0FA6-A2DE-4DA3432E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2A4A4-F0D8-085A-DD99-FE612C3CA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Write a program that asks for a users name and their year of birth. Then, greets the user by name and tells them how old they are in 2022.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29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1993</TotalTime>
  <Words>86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Office Theme</vt:lpstr>
      <vt:lpstr>Input-Process-Output</vt:lpstr>
      <vt:lpstr>Exercise 1</vt:lpstr>
      <vt:lpstr>Exercise 2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132</cp:revision>
  <cp:lastPrinted>2001-05-09T19:53:32Z</cp:lastPrinted>
  <dcterms:created xsi:type="dcterms:W3CDTF">1999-03-03T13:26:07Z</dcterms:created>
  <dcterms:modified xsi:type="dcterms:W3CDTF">2022-06-12T20:15:21Z</dcterms:modified>
</cp:coreProperties>
</file>