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1"/>
  </p:notesMasterIdLst>
  <p:sldIdLst>
    <p:sldId id="389" r:id="rId2"/>
    <p:sldId id="391" r:id="rId3"/>
    <p:sldId id="302" r:id="rId4"/>
    <p:sldId id="303" r:id="rId5"/>
    <p:sldId id="304" r:id="rId6"/>
    <p:sldId id="305" r:id="rId7"/>
    <p:sldId id="306" r:id="rId8"/>
    <p:sldId id="307" r:id="rId9"/>
    <p:sldId id="308" r:id="rId10"/>
  </p:sldIdLst>
  <p:sldSz cx="9144000" cy="6858000" type="screen4x3"/>
  <p:notesSz cx="6940550" cy="92805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3">
          <p15:clr>
            <a:srgbClr val="A4A3A4"/>
          </p15:clr>
        </p15:guide>
        <p15:guide id="2" pos="218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5484" autoAdjust="0"/>
  </p:normalViewPr>
  <p:slideViewPr>
    <p:cSldViewPr>
      <p:cViewPr varScale="1">
        <p:scale>
          <a:sx n="63" d="100"/>
          <a:sy n="63" d="100"/>
        </p:scale>
        <p:origin x="2026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31360"/>
    </p:cViewPr>
  </p:sorterViewPr>
  <p:notesViewPr>
    <p:cSldViewPr>
      <p:cViewPr>
        <p:scale>
          <a:sx n="75" d="100"/>
          <a:sy n="75" d="100"/>
        </p:scale>
        <p:origin x="-1302" y="1170"/>
      </p:cViewPr>
      <p:guideLst>
        <p:guide orient="horz" pos="2923"/>
        <p:guide pos="218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62DD30AE-E216-42EA-CB04-41D15A19C5A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243513" y="0"/>
            <a:ext cx="1697037" cy="3095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t" anchorCtr="0" compatLnSpc="1">
            <a:prstTxWarp prst="textNoShape">
              <a:avLst/>
            </a:prstTxWarp>
          </a:bodyPr>
          <a:lstStyle>
            <a:lvl1pPr defTabSz="927100">
              <a:defRPr sz="1200"/>
            </a:lvl1pPr>
          </a:lstStyle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2051" name="Rectangle 4">
            <a:extLst>
              <a:ext uri="{FF2B5EF4-FFF2-40B4-BE49-F238E27FC236}">
                <a16:creationId xmlns:a16="http://schemas.microsoft.com/office/drawing/2014/main" id="{E92C5D8B-14A9-CE7D-CDD3-F04B9C8EAE9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20725" y="496888"/>
            <a:ext cx="5397500" cy="404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FB863E39-6AEE-0883-8E3D-15C692B5A40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74675" y="4932363"/>
            <a:ext cx="5638800" cy="35861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8C70A46C-E301-ABC7-4237-0B9FC988ABC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949450" y="8834438"/>
            <a:ext cx="3006725" cy="37941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b" anchorCtr="0" compatLnSpc="1">
            <a:prstTxWarp prst="textNoShape">
              <a:avLst/>
            </a:prstTxWarp>
          </a:bodyPr>
          <a:lstStyle>
            <a:lvl1pPr algn="ctr" defTabSz="927100">
              <a:defRPr sz="1000"/>
            </a:lvl1pPr>
          </a:lstStyle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E58DAF80-D271-F192-25DB-3D0DD11463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016625" y="8810625"/>
            <a:ext cx="407988" cy="3857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b" anchorCtr="0" compatLnSpc="1">
            <a:prstTxWarp prst="textNoShape">
              <a:avLst/>
            </a:prstTxWarp>
          </a:bodyPr>
          <a:lstStyle>
            <a:lvl1pPr algn="r" defTabSz="927100">
              <a:defRPr sz="1200"/>
            </a:lvl1pPr>
          </a:lstStyle>
          <a:p>
            <a:pPr>
              <a:defRPr/>
            </a:pPr>
            <a:fld id="{DDE6D200-1634-4096-99F9-BBA9AAB5A6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055" name="Line 8">
            <a:extLst>
              <a:ext uri="{FF2B5EF4-FFF2-40B4-BE49-F238E27FC236}">
                <a16:creationId xmlns:a16="http://schemas.microsoft.com/office/drawing/2014/main" id="{26FAAD90-78A2-C6D5-D4C2-90017683ABA0}"/>
              </a:ext>
            </a:extLst>
          </p:cNvPr>
          <p:cNvSpPr>
            <a:spLocks noChangeShapeType="1"/>
          </p:cNvSpPr>
          <p:nvPr/>
        </p:nvSpPr>
        <p:spPr bwMode="auto">
          <a:xfrm>
            <a:off x="615950" y="387350"/>
            <a:ext cx="5783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Line 9">
            <a:extLst>
              <a:ext uri="{FF2B5EF4-FFF2-40B4-BE49-F238E27FC236}">
                <a16:creationId xmlns:a16="http://schemas.microsoft.com/office/drawing/2014/main" id="{121CA8FC-E16F-4582-A4CA-60B3B8AA8ECE}"/>
              </a:ext>
            </a:extLst>
          </p:cNvPr>
          <p:cNvSpPr>
            <a:spLocks noChangeShapeType="1"/>
          </p:cNvSpPr>
          <p:nvPr/>
        </p:nvSpPr>
        <p:spPr bwMode="auto">
          <a:xfrm>
            <a:off x="587375" y="4657725"/>
            <a:ext cx="5784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7" name="Line 10">
            <a:extLst>
              <a:ext uri="{FF2B5EF4-FFF2-40B4-BE49-F238E27FC236}">
                <a16:creationId xmlns:a16="http://schemas.microsoft.com/office/drawing/2014/main" id="{7B066B85-250F-CCB5-48DA-029BA5A08F6E}"/>
              </a:ext>
            </a:extLst>
          </p:cNvPr>
          <p:cNvSpPr>
            <a:spLocks noChangeShapeType="1"/>
          </p:cNvSpPr>
          <p:nvPr/>
        </p:nvSpPr>
        <p:spPr bwMode="auto">
          <a:xfrm>
            <a:off x="581025" y="8766175"/>
            <a:ext cx="5784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Text Box 11">
            <a:extLst>
              <a:ext uri="{FF2B5EF4-FFF2-40B4-BE49-F238E27FC236}">
                <a16:creationId xmlns:a16="http://schemas.microsoft.com/office/drawing/2014/main" id="{EAC21795-CA32-7D38-0B91-78A02E2C8B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4651375"/>
            <a:ext cx="668337" cy="3048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92678" tIns="46340" rIns="92678" bIns="46340">
            <a:spAutoFit/>
          </a:bodyPr>
          <a:lstStyle>
            <a:lvl1pPr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3550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27100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90650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52613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098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670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242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814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en-US" sz="1400" b="1"/>
              <a:t>Notes: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marL="279400" indent="-279400" algn="l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>
            <a:extLst>
              <a:ext uri="{FF2B5EF4-FFF2-40B4-BE49-F238E27FC236}">
                <a16:creationId xmlns:a16="http://schemas.microsoft.com/office/drawing/2014/main" id="{44FA9A00-6E43-66D3-9E39-95919CADC61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>
            <a:extLst>
              <a:ext uri="{FF2B5EF4-FFF2-40B4-BE49-F238E27FC236}">
                <a16:creationId xmlns:a16="http://schemas.microsoft.com/office/drawing/2014/main" id="{EA713412-8E09-F9FD-BDC1-427CA5E2A2C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8916" name="Slide Number Placeholder 3">
            <a:extLst>
              <a:ext uri="{FF2B5EF4-FFF2-40B4-BE49-F238E27FC236}">
                <a16:creationId xmlns:a16="http://schemas.microsoft.com/office/drawing/2014/main" id="{754A49A0-C6E9-ADF9-F8CC-B54340B298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2ED3804D-BC78-4E7B-B7AC-000EA3BF6EA6}" type="slidenum">
              <a:rPr lang="en-US" altLang="en-US"/>
              <a:pPr/>
              <a:t>9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69695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5513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4013" y="52388"/>
            <a:ext cx="2124075" cy="65103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7025" y="52388"/>
            <a:ext cx="6224588" cy="65103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7338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100" y="52388"/>
            <a:ext cx="7772400" cy="9255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7025" y="1276350"/>
            <a:ext cx="4173538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963" y="1276350"/>
            <a:ext cx="4175125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18644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51993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20028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7025" y="1276350"/>
            <a:ext cx="4173538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963" y="1276350"/>
            <a:ext cx="4175125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9158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4537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02130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4523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93131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9200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BB9D849-9974-BD62-1C13-2645D32A4A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73100" y="52388"/>
            <a:ext cx="7772400" cy="925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6C184E4-4DC8-5869-8E26-A8B2C11470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27025" y="1276350"/>
            <a:ext cx="8501063" cy="528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2">
            <a:extLst>
              <a:ext uri="{FF2B5EF4-FFF2-40B4-BE49-F238E27FC236}">
                <a16:creationId xmlns:a16="http://schemas.microsoft.com/office/drawing/2014/main" id="{CE57CDE6-8AD0-4C9A-8B4A-58F01BD7937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sz="4800" dirty="0"/>
              <a:t>Decision Structures</a:t>
            </a:r>
          </a:p>
        </p:txBody>
      </p:sp>
      <p:sp>
        <p:nvSpPr>
          <p:cNvPr id="3075" name="Subtitle 3">
            <a:extLst>
              <a:ext uri="{FF2B5EF4-FFF2-40B4-BE49-F238E27FC236}">
                <a16:creationId xmlns:a16="http://schemas.microsoft.com/office/drawing/2014/main" id="{0BC61C39-754B-1A1C-3FEF-49E3105BAA2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D08F74A6-F8A3-F85A-92E6-025708C7F5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Exercise 4A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70E5E597-9C8D-95E2-AF5D-D01639AC940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Using a while loop, write a program to print out number from 1 to 25.</a:t>
            </a:r>
          </a:p>
          <a:p>
            <a:r>
              <a:rPr lang="en-US" altLang="en-US"/>
              <a:t>E.g. 1 2 3 … 25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>
            <a:extLst>
              <a:ext uri="{FF2B5EF4-FFF2-40B4-BE49-F238E27FC236}">
                <a16:creationId xmlns:a16="http://schemas.microsoft.com/office/drawing/2014/main" id="{306D1749-36AB-B85B-4B25-2D322DB1DF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Exercise 4B</a:t>
            </a:r>
          </a:p>
        </p:txBody>
      </p:sp>
      <p:sp>
        <p:nvSpPr>
          <p:cNvPr id="30723" name="Content Placeholder 2">
            <a:extLst>
              <a:ext uri="{FF2B5EF4-FFF2-40B4-BE49-F238E27FC236}">
                <a16:creationId xmlns:a16="http://schemas.microsoft.com/office/drawing/2014/main" id="{6F709786-1372-A76D-91BD-14A9398010A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Using a for loop with the range function and the target variable, write a program to print out number from 1 to 25.</a:t>
            </a:r>
          </a:p>
          <a:p>
            <a:r>
              <a:rPr lang="en-US" altLang="en-US"/>
              <a:t>E.g. 1 2 3 … 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>
            <a:extLst>
              <a:ext uri="{FF2B5EF4-FFF2-40B4-BE49-F238E27FC236}">
                <a16:creationId xmlns:a16="http://schemas.microsoft.com/office/drawing/2014/main" id="{10E261BD-2F19-D217-822C-9DD90E057C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Exercise 4C</a:t>
            </a:r>
          </a:p>
        </p:txBody>
      </p:sp>
      <p:sp>
        <p:nvSpPr>
          <p:cNvPr id="32771" name="Content Placeholder 2">
            <a:extLst>
              <a:ext uri="{FF2B5EF4-FFF2-40B4-BE49-F238E27FC236}">
                <a16:creationId xmlns:a16="http://schemas.microsoft.com/office/drawing/2014/main" id="{A2ED7251-0595-0B6B-CFB9-85EBA039A76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Write a program that prompts the user for a string ‘s’ and a number ‘n.’ Then, prints ‘s’ to the console ‘n’ times.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>
            <a:extLst>
              <a:ext uri="{FF2B5EF4-FFF2-40B4-BE49-F238E27FC236}">
                <a16:creationId xmlns:a16="http://schemas.microsoft.com/office/drawing/2014/main" id="{99CAED17-D1B0-5722-94FA-75CC130E4C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Exercise 4D</a:t>
            </a:r>
          </a:p>
        </p:txBody>
      </p:sp>
      <p:sp>
        <p:nvSpPr>
          <p:cNvPr id="33795" name="Content Placeholder 2">
            <a:extLst>
              <a:ext uri="{FF2B5EF4-FFF2-40B4-BE49-F238E27FC236}">
                <a16:creationId xmlns:a16="http://schemas.microsoft.com/office/drawing/2014/main" id="{9B0D2E5B-9475-32F0-712F-902FE04A59A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The same as 4C, except use a for loop this time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62A71CF1-7F27-B86B-CB0F-6815F0657E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Exercise 4E</a:t>
            </a:r>
          </a:p>
        </p:txBody>
      </p:sp>
      <p:sp>
        <p:nvSpPr>
          <p:cNvPr id="34819" name="Content Placeholder 2">
            <a:extLst>
              <a:ext uri="{FF2B5EF4-FFF2-40B4-BE49-F238E27FC236}">
                <a16:creationId xmlns:a16="http://schemas.microsoft.com/office/drawing/2014/main" id="{CAEE6BA2-1895-DDAF-38B9-673584F2AD3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Write a program to calculate a running total. The program should ignore negative numbers and terminate when a sentinel value is entered.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>
            <a:extLst>
              <a:ext uri="{FF2B5EF4-FFF2-40B4-BE49-F238E27FC236}">
                <a16:creationId xmlns:a16="http://schemas.microsoft.com/office/drawing/2014/main" id="{9EF1C1CB-0687-B821-DFBC-556C5427B5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Exercise 4F</a:t>
            </a:r>
          </a:p>
        </p:txBody>
      </p:sp>
      <p:sp>
        <p:nvSpPr>
          <p:cNvPr id="35843" name="Content Placeholder 2">
            <a:extLst>
              <a:ext uri="{FF2B5EF4-FFF2-40B4-BE49-F238E27FC236}">
                <a16:creationId xmlns:a16="http://schemas.microsoft.com/office/drawing/2014/main" id="{E7E08773-FA8E-08B4-814C-5F3B868DA9C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Write a program to determine if a number entered by the user is even or odd.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>
            <a:extLst>
              <a:ext uri="{FF2B5EF4-FFF2-40B4-BE49-F238E27FC236}">
                <a16:creationId xmlns:a16="http://schemas.microsoft.com/office/drawing/2014/main" id="{DF30C66F-D136-D0BD-1795-341D5B41EA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Exercise 4G</a:t>
            </a:r>
          </a:p>
        </p:txBody>
      </p:sp>
      <p:sp>
        <p:nvSpPr>
          <p:cNvPr id="36867" name="Content Placeholder 2">
            <a:extLst>
              <a:ext uri="{FF2B5EF4-FFF2-40B4-BE49-F238E27FC236}">
                <a16:creationId xmlns:a16="http://schemas.microsoft.com/office/drawing/2014/main" id="{FE130B29-D10D-744C-9D42-6CEF1DB3DF4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Write a program to calculate the square root of a number. The program should produce an error for negative numbers.</a:t>
            </a:r>
          </a:p>
          <a:p>
            <a:r>
              <a:rPr lang="en-US" altLang="en-US"/>
              <a:t>If a negative number is entered, the user should be prompted to enter another number until a positive number is entered.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>
            <a:extLst>
              <a:ext uri="{FF2B5EF4-FFF2-40B4-BE49-F238E27FC236}">
                <a16:creationId xmlns:a16="http://schemas.microsoft.com/office/drawing/2014/main" id="{674AC77D-5287-B88D-AD4B-2F851A5E2D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Exercise 4H</a:t>
            </a:r>
          </a:p>
        </p:txBody>
      </p:sp>
      <p:sp>
        <p:nvSpPr>
          <p:cNvPr id="37891" name="Content Placeholder 2">
            <a:extLst>
              <a:ext uri="{FF2B5EF4-FFF2-40B4-BE49-F238E27FC236}">
                <a16:creationId xmlns:a16="http://schemas.microsoft.com/office/drawing/2014/main" id="{872E82B9-FBE1-5637-9AA7-51D88A3D43E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A leap year is exactly divisible by 4 except for century years (years ending with 00). A century year is only a leap year if it is perfectly divisible by both 4 and 400. Write a program to check for leap years in a given range of years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2947</TotalTime>
  <Words>261</Words>
  <Application>Microsoft Office PowerPoint</Application>
  <PresentationFormat>On-screen Show (4:3)</PresentationFormat>
  <Paragraphs>21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Times New Roman</vt:lpstr>
      <vt:lpstr>Office Theme</vt:lpstr>
      <vt:lpstr>Decision Structures</vt:lpstr>
      <vt:lpstr>Exercise 4A</vt:lpstr>
      <vt:lpstr>Exercise 4B</vt:lpstr>
      <vt:lpstr>Exercise 4C</vt:lpstr>
      <vt:lpstr>Exercise 4D</vt:lpstr>
      <vt:lpstr>Exercise 4E</vt:lpstr>
      <vt:lpstr>Exercise 4F</vt:lpstr>
      <vt:lpstr>Exercise 4G</vt:lpstr>
      <vt:lpstr>Exercise 4H</vt:lpstr>
    </vt:vector>
  </TitlesOfParts>
  <Company>Georgia Tech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Programming</dc:title>
  <dc:creator>College of Computing</dc:creator>
  <cp:lastModifiedBy>William Forsyth</cp:lastModifiedBy>
  <cp:revision>152</cp:revision>
  <cp:lastPrinted>2001-05-09T19:53:32Z</cp:lastPrinted>
  <dcterms:created xsi:type="dcterms:W3CDTF">1999-03-03T13:26:07Z</dcterms:created>
  <dcterms:modified xsi:type="dcterms:W3CDTF">2022-06-14T15:51:42Z</dcterms:modified>
</cp:coreProperties>
</file>