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6"/>
  </p:notesMasterIdLst>
  <p:sldIdLst>
    <p:sldId id="392" r:id="rId2"/>
    <p:sldId id="288" r:id="rId3"/>
    <p:sldId id="399" r:id="rId4"/>
    <p:sldId id="400" r:id="rId5"/>
    <p:sldId id="401" r:id="rId6"/>
    <p:sldId id="402" r:id="rId7"/>
    <p:sldId id="291" r:id="rId8"/>
    <p:sldId id="393" r:id="rId9"/>
    <p:sldId id="394" r:id="rId10"/>
    <p:sldId id="314" r:id="rId11"/>
    <p:sldId id="315" r:id="rId12"/>
    <p:sldId id="316" r:id="rId13"/>
    <p:sldId id="317" r:id="rId14"/>
    <p:sldId id="292" r:id="rId15"/>
    <p:sldId id="318" r:id="rId16"/>
    <p:sldId id="319" r:id="rId17"/>
    <p:sldId id="290" r:id="rId18"/>
    <p:sldId id="403" r:id="rId19"/>
    <p:sldId id="404" r:id="rId20"/>
    <p:sldId id="320" r:id="rId21"/>
    <p:sldId id="293" r:id="rId22"/>
    <p:sldId id="297" r:id="rId23"/>
    <p:sldId id="296" r:id="rId24"/>
    <p:sldId id="406" r:id="rId25"/>
    <p:sldId id="407" r:id="rId26"/>
    <p:sldId id="321" r:id="rId27"/>
    <p:sldId id="538" r:id="rId28"/>
    <p:sldId id="539" r:id="rId29"/>
    <p:sldId id="540" r:id="rId30"/>
    <p:sldId id="541" r:id="rId31"/>
    <p:sldId id="542" r:id="rId32"/>
    <p:sldId id="543" r:id="rId33"/>
    <p:sldId id="544" r:id="rId34"/>
    <p:sldId id="545" r:id="rId35"/>
  </p:sldIdLst>
  <p:sldSz cx="9144000" cy="6858000" type="screen4x3"/>
  <p:notesSz cx="6940550" cy="9280525"/>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3">
          <p15:clr>
            <a:srgbClr val="A4A3A4"/>
          </p15:clr>
        </p15:guide>
        <p15:guide id="2" pos="218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645" autoAdjust="0"/>
  </p:normalViewPr>
  <p:slideViewPr>
    <p:cSldViewPr>
      <p:cViewPr varScale="1">
        <p:scale>
          <a:sx n="74" d="100"/>
          <a:sy n="74" d="100"/>
        </p:scale>
        <p:origin x="1714" y="67"/>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31360"/>
    </p:cViewPr>
  </p:sorterViewPr>
  <p:notesViewPr>
    <p:cSldViewPr>
      <p:cViewPr>
        <p:scale>
          <a:sx n="75" d="100"/>
          <a:sy n="75" d="100"/>
        </p:scale>
        <p:origin x="-1302" y="1170"/>
      </p:cViewPr>
      <p:guideLst>
        <p:guide orient="horz" pos="2923"/>
        <p:guide pos="218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2DD30AE-E216-42EA-CB04-41D15A19C5AF}"/>
              </a:ext>
            </a:extLst>
          </p:cNvPr>
          <p:cNvSpPr>
            <a:spLocks noGrp="1" noChangeArrowheads="1"/>
          </p:cNvSpPr>
          <p:nvPr>
            <p:ph type="hdr" sz="quarter"/>
          </p:nvPr>
        </p:nvSpPr>
        <p:spPr bwMode="auto">
          <a:xfrm>
            <a:off x="5243513" y="0"/>
            <a:ext cx="1697037" cy="309563"/>
          </a:xfrm>
          <a:prstGeom prst="rect">
            <a:avLst/>
          </a:prstGeom>
          <a:noFill/>
          <a:ln>
            <a:noFill/>
          </a:ln>
          <a:effectLst/>
        </p:spPr>
        <p:txBody>
          <a:bodyPr vert="horz" wrap="square" lIns="92678" tIns="46340" rIns="92678" bIns="46340" numCol="1" anchor="t" anchorCtr="0" compatLnSpc="1">
            <a:prstTxWarp prst="textNoShape">
              <a:avLst/>
            </a:prstTxWarp>
          </a:bodyPr>
          <a:lstStyle>
            <a:lvl1pPr defTabSz="927100">
              <a:defRPr sz="1200"/>
            </a:lvl1pPr>
          </a:lstStyle>
          <a:p>
            <a:pPr>
              <a:defRPr/>
            </a:pPr>
            <a:r>
              <a:rPr lang="en-US" altLang="en-US"/>
              <a:t>Intro to Programming</a:t>
            </a:r>
          </a:p>
        </p:txBody>
      </p:sp>
      <p:sp>
        <p:nvSpPr>
          <p:cNvPr id="2051" name="Rectangle 4">
            <a:extLst>
              <a:ext uri="{FF2B5EF4-FFF2-40B4-BE49-F238E27FC236}">
                <a16:creationId xmlns:a16="http://schemas.microsoft.com/office/drawing/2014/main" id="{E92C5D8B-14A9-CE7D-CDD3-F04B9C8EAE9E}"/>
              </a:ext>
            </a:extLst>
          </p:cNvPr>
          <p:cNvSpPr>
            <a:spLocks noGrp="1" noRot="1" noChangeAspect="1" noChangeArrowheads="1" noTextEdit="1"/>
          </p:cNvSpPr>
          <p:nvPr>
            <p:ph type="sldImg" idx="2"/>
          </p:nvPr>
        </p:nvSpPr>
        <p:spPr bwMode="auto">
          <a:xfrm>
            <a:off x="720725" y="496888"/>
            <a:ext cx="5397500" cy="4048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a:extLst>
              <a:ext uri="{FF2B5EF4-FFF2-40B4-BE49-F238E27FC236}">
                <a16:creationId xmlns:a16="http://schemas.microsoft.com/office/drawing/2014/main" id="{FB863E39-6AEE-0883-8E3D-15C692B5A40E}"/>
              </a:ext>
            </a:extLst>
          </p:cNvPr>
          <p:cNvSpPr>
            <a:spLocks noGrp="1" noChangeArrowheads="1"/>
          </p:cNvSpPr>
          <p:nvPr>
            <p:ph type="body" sz="quarter" idx="3"/>
          </p:nvPr>
        </p:nvSpPr>
        <p:spPr bwMode="auto">
          <a:xfrm>
            <a:off x="574675" y="4932363"/>
            <a:ext cx="5638800" cy="3586162"/>
          </a:xfrm>
          <a:prstGeom prst="rect">
            <a:avLst/>
          </a:prstGeom>
          <a:noFill/>
          <a:ln>
            <a:noFill/>
          </a:ln>
          <a:effectLst/>
        </p:spPr>
        <p:txBody>
          <a:bodyPr vert="horz" wrap="square" lIns="92678" tIns="46340" rIns="92678" bIns="46340" numCol="1" anchor="t" anchorCtr="0" compatLnSpc="1">
            <a:prstTxWarp prst="textNoShape">
              <a:avLst/>
            </a:prstTxWarp>
          </a:bodyPr>
          <a:lstStyle/>
          <a:p>
            <a:pPr lvl="0"/>
            <a:r>
              <a:rPr lang="en-US" altLang="en-US" noProof="0"/>
              <a:t>Click to edit Master text styles</a:t>
            </a:r>
          </a:p>
        </p:txBody>
      </p:sp>
      <p:sp>
        <p:nvSpPr>
          <p:cNvPr id="5126" name="Rectangle 6">
            <a:extLst>
              <a:ext uri="{FF2B5EF4-FFF2-40B4-BE49-F238E27FC236}">
                <a16:creationId xmlns:a16="http://schemas.microsoft.com/office/drawing/2014/main" id="{8C70A46C-E301-ABC7-4237-0B9FC988ABCA}"/>
              </a:ext>
            </a:extLst>
          </p:cNvPr>
          <p:cNvSpPr>
            <a:spLocks noGrp="1" noChangeArrowheads="1"/>
          </p:cNvSpPr>
          <p:nvPr>
            <p:ph type="ftr" sz="quarter" idx="4"/>
          </p:nvPr>
        </p:nvSpPr>
        <p:spPr bwMode="auto">
          <a:xfrm>
            <a:off x="1949450" y="8834438"/>
            <a:ext cx="3006725" cy="379412"/>
          </a:xfrm>
          <a:prstGeom prst="rect">
            <a:avLst/>
          </a:prstGeom>
          <a:noFill/>
          <a:ln>
            <a:noFill/>
          </a:ln>
          <a:effectLst/>
        </p:spPr>
        <p:txBody>
          <a:bodyPr vert="horz" wrap="square" lIns="92678" tIns="46340" rIns="92678" bIns="46340" numCol="1" anchor="b" anchorCtr="0" compatLnSpc="1">
            <a:prstTxWarp prst="textNoShape">
              <a:avLst/>
            </a:prstTxWarp>
          </a:bodyPr>
          <a:lstStyle>
            <a:lvl1pPr algn="ctr" defTabSz="927100">
              <a:defRPr sz="1000"/>
            </a:lvl1pPr>
          </a:lstStyle>
          <a:p>
            <a:pPr>
              <a:defRPr/>
            </a:pPr>
            <a:r>
              <a:rPr lang="en-US" altLang="en-US"/>
              <a:t>Introduction to Programming</a:t>
            </a:r>
          </a:p>
          <a:p>
            <a:pPr>
              <a:defRPr/>
            </a:pPr>
            <a:r>
              <a:rPr lang="en-US" altLang="en-US"/>
              <a:t>© Copyright 1999-2001 GTRC</a:t>
            </a:r>
          </a:p>
        </p:txBody>
      </p:sp>
      <p:sp>
        <p:nvSpPr>
          <p:cNvPr id="5127" name="Rectangle 7">
            <a:extLst>
              <a:ext uri="{FF2B5EF4-FFF2-40B4-BE49-F238E27FC236}">
                <a16:creationId xmlns:a16="http://schemas.microsoft.com/office/drawing/2014/main" id="{E58DAF80-D271-F192-25DB-3D0DD11463A5}"/>
              </a:ext>
            </a:extLst>
          </p:cNvPr>
          <p:cNvSpPr>
            <a:spLocks noGrp="1" noChangeArrowheads="1"/>
          </p:cNvSpPr>
          <p:nvPr>
            <p:ph type="sldNum" sz="quarter" idx="5"/>
          </p:nvPr>
        </p:nvSpPr>
        <p:spPr bwMode="auto">
          <a:xfrm>
            <a:off x="6016625" y="8810625"/>
            <a:ext cx="407988" cy="385763"/>
          </a:xfrm>
          <a:prstGeom prst="rect">
            <a:avLst/>
          </a:prstGeom>
          <a:noFill/>
          <a:ln>
            <a:noFill/>
          </a:ln>
          <a:effectLst/>
        </p:spPr>
        <p:txBody>
          <a:bodyPr vert="horz" wrap="square" lIns="92678" tIns="46340" rIns="92678" bIns="46340" numCol="1" anchor="b" anchorCtr="0" compatLnSpc="1">
            <a:prstTxWarp prst="textNoShape">
              <a:avLst/>
            </a:prstTxWarp>
          </a:bodyPr>
          <a:lstStyle>
            <a:lvl1pPr algn="r" defTabSz="927100">
              <a:defRPr sz="1200"/>
            </a:lvl1pPr>
          </a:lstStyle>
          <a:p>
            <a:pPr>
              <a:defRPr/>
            </a:pPr>
            <a:fld id="{DDE6D200-1634-4096-99F9-BBA9AAB5A6C0}" type="slidenum">
              <a:rPr lang="en-US" altLang="en-US"/>
              <a:pPr>
                <a:defRPr/>
              </a:pPr>
              <a:t>‹#›</a:t>
            </a:fld>
            <a:endParaRPr lang="en-US" altLang="en-US"/>
          </a:p>
        </p:txBody>
      </p:sp>
      <p:sp>
        <p:nvSpPr>
          <p:cNvPr id="2055" name="Line 8">
            <a:extLst>
              <a:ext uri="{FF2B5EF4-FFF2-40B4-BE49-F238E27FC236}">
                <a16:creationId xmlns:a16="http://schemas.microsoft.com/office/drawing/2014/main" id="{26FAAD90-78A2-C6D5-D4C2-90017683ABA0}"/>
              </a:ext>
            </a:extLst>
          </p:cNvPr>
          <p:cNvSpPr>
            <a:spLocks noChangeShapeType="1"/>
          </p:cNvSpPr>
          <p:nvPr/>
        </p:nvSpPr>
        <p:spPr bwMode="auto">
          <a:xfrm>
            <a:off x="615950" y="387350"/>
            <a:ext cx="57832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6" name="Line 9">
            <a:extLst>
              <a:ext uri="{FF2B5EF4-FFF2-40B4-BE49-F238E27FC236}">
                <a16:creationId xmlns:a16="http://schemas.microsoft.com/office/drawing/2014/main" id="{121CA8FC-E16F-4582-A4CA-60B3B8AA8ECE}"/>
              </a:ext>
            </a:extLst>
          </p:cNvPr>
          <p:cNvSpPr>
            <a:spLocks noChangeShapeType="1"/>
          </p:cNvSpPr>
          <p:nvPr/>
        </p:nvSpPr>
        <p:spPr bwMode="auto">
          <a:xfrm>
            <a:off x="587375" y="4657725"/>
            <a:ext cx="57848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7" name="Line 10">
            <a:extLst>
              <a:ext uri="{FF2B5EF4-FFF2-40B4-BE49-F238E27FC236}">
                <a16:creationId xmlns:a16="http://schemas.microsoft.com/office/drawing/2014/main" id="{7B066B85-250F-CCB5-48DA-029BA5A08F6E}"/>
              </a:ext>
            </a:extLst>
          </p:cNvPr>
          <p:cNvSpPr>
            <a:spLocks noChangeShapeType="1"/>
          </p:cNvSpPr>
          <p:nvPr/>
        </p:nvSpPr>
        <p:spPr bwMode="auto">
          <a:xfrm>
            <a:off x="581025" y="8766175"/>
            <a:ext cx="57848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1" name="Text Box 11">
            <a:extLst>
              <a:ext uri="{FF2B5EF4-FFF2-40B4-BE49-F238E27FC236}">
                <a16:creationId xmlns:a16="http://schemas.microsoft.com/office/drawing/2014/main" id="{EAC21795-CA32-7D38-0B91-78A02E2C8BE6}"/>
              </a:ext>
            </a:extLst>
          </p:cNvPr>
          <p:cNvSpPr txBox="1">
            <a:spLocks noChangeArrowheads="1"/>
          </p:cNvSpPr>
          <p:nvPr/>
        </p:nvSpPr>
        <p:spPr bwMode="auto">
          <a:xfrm>
            <a:off x="496888" y="4651375"/>
            <a:ext cx="668337" cy="304800"/>
          </a:xfrm>
          <a:prstGeom prst="rect">
            <a:avLst/>
          </a:prstGeom>
          <a:noFill/>
          <a:ln>
            <a:noFill/>
          </a:ln>
          <a:effectLst/>
        </p:spPr>
        <p:txBody>
          <a:bodyPr wrap="none" lIns="92678" tIns="46340" rIns="92678" bIns="46340">
            <a:spAutoFit/>
          </a:bodyPr>
          <a:lstStyle>
            <a:lvl1pPr defTabSz="927100">
              <a:defRPr sz="2400">
                <a:solidFill>
                  <a:schemeClr val="tx1"/>
                </a:solidFill>
                <a:latin typeface="Times New Roman" panose="02020603050405020304" pitchFamily="18" charset="0"/>
              </a:defRPr>
            </a:lvl1pPr>
            <a:lvl2pPr marL="463550" defTabSz="927100">
              <a:defRPr sz="2400">
                <a:solidFill>
                  <a:schemeClr val="tx1"/>
                </a:solidFill>
                <a:latin typeface="Times New Roman" panose="02020603050405020304" pitchFamily="18" charset="0"/>
              </a:defRPr>
            </a:lvl2pPr>
            <a:lvl3pPr marL="927100" defTabSz="927100">
              <a:defRPr sz="2400">
                <a:solidFill>
                  <a:schemeClr val="tx1"/>
                </a:solidFill>
                <a:latin typeface="Times New Roman" panose="02020603050405020304" pitchFamily="18" charset="0"/>
              </a:defRPr>
            </a:lvl3pPr>
            <a:lvl4pPr marL="1390650" defTabSz="927100">
              <a:defRPr sz="2400">
                <a:solidFill>
                  <a:schemeClr val="tx1"/>
                </a:solidFill>
                <a:latin typeface="Times New Roman" panose="02020603050405020304" pitchFamily="18" charset="0"/>
              </a:defRPr>
            </a:lvl4pPr>
            <a:lvl5pPr marL="1852613" defTabSz="927100">
              <a:defRPr sz="2400">
                <a:solidFill>
                  <a:schemeClr val="tx1"/>
                </a:solidFill>
                <a:latin typeface="Times New Roman" panose="02020603050405020304" pitchFamily="18" charset="0"/>
              </a:defRPr>
            </a:lvl5pPr>
            <a:lvl6pPr marL="2309813" defTabSz="927100" eaLnBrk="0" fontAlgn="base" hangingPunct="0">
              <a:spcBef>
                <a:spcPct val="0"/>
              </a:spcBef>
              <a:spcAft>
                <a:spcPct val="0"/>
              </a:spcAft>
              <a:defRPr sz="2400">
                <a:solidFill>
                  <a:schemeClr val="tx1"/>
                </a:solidFill>
                <a:latin typeface="Times New Roman" panose="02020603050405020304" pitchFamily="18" charset="0"/>
              </a:defRPr>
            </a:lvl6pPr>
            <a:lvl7pPr marL="2767013" defTabSz="927100" eaLnBrk="0" fontAlgn="base" hangingPunct="0">
              <a:spcBef>
                <a:spcPct val="0"/>
              </a:spcBef>
              <a:spcAft>
                <a:spcPct val="0"/>
              </a:spcAft>
              <a:defRPr sz="2400">
                <a:solidFill>
                  <a:schemeClr val="tx1"/>
                </a:solidFill>
                <a:latin typeface="Times New Roman" panose="02020603050405020304" pitchFamily="18" charset="0"/>
              </a:defRPr>
            </a:lvl7pPr>
            <a:lvl8pPr marL="3224213" defTabSz="927100" eaLnBrk="0" fontAlgn="base" hangingPunct="0">
              <a:spcBef>
                <a:spcPct val="0"/>
              </a:spcBef>
              <a:spcAft>
                <a:spcPct val="0"/>
              </a:spcAft>
              <a:defRPr sz="2400">
                <a:solidFill>
                  <a:schemeClr val="tx1"/>
                </a:solidFill>
                <a:latin typeface="Times New Roman" panose="02020603050405020304" pitchFamily="18" charset="0"/>
              </a:defRPr>
            </a:lvl8pPr>
            <a:lvl9pPr marL="3681413" defTabSz="927100"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1400" b="1"/>
              <a:t>Notes:</a:t>
            </a:r>
          </a:p>
        </p:txBody>
      </p:sp>
    </p:spTree>
  </p:cSld>
  <p:clrMap bg1="lt1" tx1="dk1" bg2="lt2" tx2="dk2" accent1="accent1" accent2="accent2" accent3="accent3" accent4="accent4" accent5="accent5" accent6="accent6" hlink="hlink" folHlink="folHlink"/>
  <p:hf dt="0"/>
  <p:notesStyle>
    <a:lvl1pPr marL="279400" indent="-279400" algn="l" rtl="0" eaLnBrk="0" fontAlgn="base" hangingPunct="0">
      <a:spcBef>
        <a:spcPct val="30000"/>
      </a:spcBef>
      <a:spcAft>
        <a:spcPct val="0"/>
      </a:spcAft>
      <a:buChar char="•"/>
      <a:defRPr sz="1200" kern="1200">
        <a:solidFill>
          <a:schemeClr val="tx1"/>
        </a:solidFill>
        <a:latin typeface="Times New Roman" panose="02020603050405020304" pitchFamily="18"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slightly more challenging problem, as you cannot allow an </a:t>
            </a:r>
            <a:r>
              <a:rPr lang="en-US" dirty="0" err="1"/>
              <a:t>IndexError</a:t>
            </a:r>
            <a:r>
              <a:rPr lang="en-US" dirty="0"/>
              <a:t> to occur, no matter what index is typed in</a:t>
            </a:r>
          </a:p>
        </p:txBody>
      </p:sp>
      <p:sp>
        <p:nvSpPr>
          <p:cNvPr id="4" name="Header Placeholder 3"/>
          <p:cNvSpPr>
            <a:spLocks noGrp="1"/>
          </p:cNvSpPr>
          <p:nvPr>
            <p:ph type="hdr" sz="quarter"/>
          </p:nvPr>
        </p:nvSpPr>
        <p:spPr/>
        <p:txBody>
          <a:bodyPr/>
          <a:lstStyle/>
          <a:p>
            <a:pPr>
              <a:defRPr/>
            </a:pPr>
            <a:r>
              <a:rPr lang="en-US" altLang="en-US"/>
              <a:t>Intro to Programming</a:t>
            </a:r>
          </a:p>
        </p:txBody>
      </p:sp>
      <p:sp>
        <p:nvSpPr>
          <p:cNvPr id="5" name="Footer Placeholder 4"/>
          <p:cNvSpPr>
            <a:spLocks noGrp="1"/>
          </p:cNvSpPr>
          <p:nvPr>
            <p:ph type="ftr" sz="quarter" idx="4"/>
          </p:nvPr>
        </p:nvSpPr>
        <p:spPr/>
        <p:txBody>
          <a:bodyPr/>
          <a:lstStyle/>
          <a:p>
            <a:pPr>
              <a:defRPr/>
            </a:pPr>
            <a:r>
              <a:rPr lang="en-US" altLang="en-US"/>
              <a:t>Introduction to Programming</a:t>
            </a:r>
          </a:p>
          <a:p>
            <a:pPr>
              <a:defRPr/>
            </a:pPr>
            <a:r>
              <a:rPr lang="en-US" altLang="en-US"/>
              <a:t>© Copyright 1999-2001 GTRC</a:t>
            </a:r>
          </a:p>
        </p:txBody>
      </p:sp>
      <p:sp>
        <p:nvSpPr>
          <p:cNvPr id="6" name="Slide Number Placeholder 5"/>
          <p:cNvSpPr>
            <a:spLocks noGrp="1"/>
          </p:cNvSpPr>
          <p:nvPr>
            <p:ph type="sldNum" sz="quarter" idx="5"/>
          </p:nvPr>
        </p:nvSpPr>
        <p:spPr/>
        <p:txBody>
          <a:bodyPr/>
          <a:lstStyle/>
          <a:p>
            <a:pPr>
              <a:defRPr/>
            </a:pPr>
            <a:fld id="{DDE6D200-1634-4096-99F9-BBA9AAB5A6C0}" type="slidenum">
              <a:rPr lang="en-US" altLang="en-US" smtClean="0"/>
              <a:pPr>
                <a:defRPr/>
              </a:pPr>
              <a:t>16</a:t>
            </a:fld>
            <a:endParaRPr lang="en-US" altLang="en-US"/>
          </a:p>
        </p:txBody>
      </p:sp>
    </p:spTree>
    <p:extLst>
      <p:ext uri="{BB962C8B-B14F-4D97-AF65-F5344CB8AC3E}">
        <p14:creationId xmlns:p14="http://schemas.microsoft.com/office/powerpoint/2010/main" val="3446432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 sure to mention that these methods are useful un python because of pythons abstraction of array limitations. </a:t>
            </a:r>
          </a:p>
          <a:p>
            <a:r>
              <a:rPr lang="en-US" dirty="0"/>
              <a:t>These functions can also be found, for example, in C++ vectors, or Java </a:t>
            </a:r>
            <a:r>
              <a:rPr lang="en-US" dirty="0" err="1"/>
              <a:t>ArrayLists</a:t>
            </a:r>
            <a:endParaRPr lang="en-US" dirty="0"/>
          </a:p>
        </p:txBody>
      </p:sp>
      <p:sp>
        <p:nvSpPr>
          <p:cNvPr id="4" name="Header Placeholder 3"/>
          <p:cNvSpPr>
            <a:spLocks noGrp="1"/>
          </p:cNvSpPr>
          <p:nvPr>
            <p:ph type="hdr" sz="quarter"/>
          </p:nvPr>
        </p:nvSpPr>
        <p:spPr/>
        <p:txBody>
          <a:bodyPr/>
          <a:lstStyle/>
          <a:p>
            <a:pPr>
              <a:defRPr/>
            </a:pPr>
            <a:r>
              <a:rPr lang="en-US" altLang="en-US"/>
              <a:t>Intro to Programming</a:t>
            </a:r>
          </a:p>
        </p:txBody>
      </p:sp>
      <p:sp>
        <p:nvSpPr>
          <p:cNvPr id="5" name="Footer Placeholder 4"/>
          <p:cNvSpPr>
            <a:spLocks noGrp="1"/>
          </p:cNvSpPr>
          <p:nvPr>
            <p:ph type="ftr" sz="quarter" idx="4"/>
          </p:nvPr>
        </p:nvSpPr>
        <p:spPr/>
        <p:txBody>
          <a:bodyPr/>
          <a:lstStyle/>
          <a:p>
            <a:pPr>
              <a:defRPr/>
            </a:pPr>
            <a:r>
              <a:rPr lang="en-US" altLang="en-US"/>
              <a:t>Introduction to Programming</a:t>
            </a:r>
          </a:p>
          <a:p>
            <a:pPr>
              <a:defRPr/>
            </a:pPr>
            <a:r>
              <a:rPr lang="en-US" altLang="en-US"/>
              <a:t>© Copyright 1999-2001 GTRC</a:t>
            </a:r>
          </a:p>
        </p:txBody>
      </p:sp>
      <p:sp>
        <p:nvSpPr>
          <p:cNvPr id="6" name="Slide Number Placeholder 5"/>
          <p:cNvSpPr>
            <a:spLocks noGrp="1"/>
          </p:cNvSpPr>
          <p:nvPr>
            <p:ph type="sldNum" sz="quarter" idx="5"/>
          </p:nvPr>
        </p:nvSpPr>
        <p:spPr/>
        <p:txBody>
          <a:bodyPr/>
          <a:lstStyle/>
          <a:p>
            <a:pPr>
              <a:defRPr/>
            </a:pPr>
            <a:fld id="{DDE6D200-1634-4096-99F9-BBA9AAB5A6C0}" type="slidenum">
              <a:rPr lang="en-US" altLang="en-US" smtClean="0"/>
              <a:pPr>
                <a:defRPr/>
              </a:pPr>
              <a:t>22</a:t>
            </a:fld>
            <a:endParaRPr lang="en-US" altLang="en-US"/>
          </a:p>
        </p:txBody>
      </p:sp>
    </p:spTree>
    <p:extLst>
      <p:ext uri="{BB962C8B-B14F-4D97-AF65-F5344CB8AC3E}">
        <p14:creationId xmlns:p14="http://schemas.microsoft.com/office/powerpoint/2010/main" val="26300250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Again, this is a python specific implementation</a:t>
            </a:r>
          </a:p>
        </p:txBody>
      </p:sp>
      <p:sp>
        <p:nvSpPr>
          <p:cNvPr id="4" name="Header Placeholder 3"/>
          <p:cNvSpPr>
            <a:spLocks noGrp="1"/>
          </p:cNvSpPr>
          <p:nvPr>
            <p:ph type="hdr" sz="quarter"/>
          </p:nvPr>
        </p:nvSpPr>
        <p:spPr/>
        <p:txBody>
          <a:bodyPr/>
          <a:lstStyle/>
          <a:p>
            <a:pPr>
              <a:defRPr/>
            </a:pPr>
            <a:r>
              <a:rPr lang="en-US" altLang="en-US"/>
              <a:t>Intro to Programming</a:t>
            </a:r>
          </a:p>
        </p:txBody>
      </p:sp>
      <p:sp>
        <p:nvSpPr>
          <p:cNvPr id="5" name="Footer Placeholder 4"/>
          <p:cNvSpPr>
            <a:spLocks noGrp="1"/>
          </p:cNvSpPr>
          <p:nvPr>
            <p:ph type="ftr" sz="quarter" idx="4"/>
          </p:nvPr>
        </p:nvSpPr>
        <p:spPr/>
        <p:txBody>
          <a:bodyPr/>
          <a:lstStyle/>
          <a:p>
            <a:pPr>
              <a:defRPr/>
            </a:pPr>
            <a:r>
              <a:rPr lang="en-US" altLang="en-US"/>
              <a:t>Introduction to Programming</a:t>
            </a:r>
          </a:p>
          <a:p>
            <a:pPr>
              <a:defRPr/>
            </a:pPr>
            <a:r>
              <a:rPr lang="en-US" altLang="en-US"/>
              <a:t>© Copyright 1999-2001 GTRC</a:t>
            </a:r>
          </a:p>
        </p:txBody>
      </p:sp>
      <p:sp>
        <p:nvSpPr>
          <p:cNvPr id="6" name="Slide Number Placeholder 5"/>
          <p:cNvSpPr>
            <a:spLocks noGrp="1"/>
          </p:cNvSpPr>
          <p:nvPr>
            <p:ph type="sldNum" sz="quarter" idx="5"/>
          </p:nvPr>
        </p:nvSpPr>
        <p:spPr/>
        <p:txBody>
          <a:bodyPr/>
          <a:lstStyle/>
          <a:p>
            <a:pPr>
              <a:defRPr/>
            </a:pPr>
            <a:fld id="{DDE6D200-1634-4096-99F9-BBA9AAB5A6C0}" type="slidenum">
              <a:rPr lang="en-US" altLang="en-US" smtClean="0"/>
              <a:pPr>
                <a:defRPr/>
              </a:pPr>
              <a:t>23</a:t>
            </a:fld>
            <a:endParaRPr lang="en-US" altLang="en-US"/>
          </a:p>
        </p:txBody>
      </p:sp>
    </p:spTree>
    <p:extLst>
      <p:ext uri="{BB962C8B-B14F-4D97-AF65-F5344CB8AC3E}">
        <p14:creationId xmlns:p14="http://schemas.microsoft.com/office/powerpoint/2010/main" val="29608036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python of course the “fixed size” and “one datatype” are abstracted away</a:t>
            </a:r>
          </a:p>
        </p:txBody>
      </p:sp>
      <p:sp>
        <p:nvSpPr>
          <p:cNvPr id="4" name="Header Placeholder 3"/>
          <p:cNvSpPr>
            <a:spLocks noGrp="1"/>
          </p:cNvSpPr>
          <p:nvPr>
            <p:ph type="hdr" sz="quarter"/>
          </p:nvPr>
        </p:nvSpPr>
        <p:spPr/>
        <p:txBody>
          <a:bodyPr/>
          <a:lstStyle/>
          <a:p>
            <a:pPr>
              <a:defRPr/>
            </a:pPr>
            <a:r>
              <a:rPr lang="en-US" altLang="en-US"/>
              <a:t>Intro to Programming</a:t>
            </a:r>
          </a:p>
        </p:txBody>
      </p:sp>
      <p:sp>
        <p:nvSpPr>
          <p:cNvPr id="5" name="Footer Placeholder 4"/>
          <p:cNvSpPr>
            <a:spLocks noGrp="1"/>
          </p:cNvSpPr>
          <p:nvPr>
            <p:ph type="ftr" sz="quarter" idx="4"/>
          </p:nvPr>
        </p:nvSpPr>
        <p:spPr/>
        <p:txBody>
          <a:bodyPr/>
          <a:lstStyle/>
          <a:p>
            <a:pPr>
              <a:defRPr/>
            </a:pPr>
            <a:r>
              <a:rPr lang="en-US" altLang="en-US"/>
              <a:t>Introduction to Programming</a:t>
            </a:r>
          </a:p>
          <a:p>
            <a:pPr>
              <a:defRPr/>
            </a:pPr>
            <a:r>
              <a:rPr lang="en-US" altLang="en-US"/>
              <a:t>© Copyright 1999-2001 GTRC</a:t>
            </a:r>
          </a:p>
        </p:txBody>
      </p:sp>
      <p:sp>
        <p:nvSpPr>
          <p:cNvPr id="6" name="Slide Number Placeholder 5"/>
          <p:cNvSpPr>
            <a:spLocks noGrp="1"/>
          </p:cNvSpPr>
          <p:nvPr>
            <p:ph type="sldNum" sz="quarter" idx="5"/>
          </p:nvPr>
        </p:nvSpPr>
        <p:spPr/>
        <p:txBody>
          <a:bodyPr/>
          <a:lstStyle/>
          <a:p>
            <a:pPr>
              <a:defRPr/>
            </a:pPr>
            <a:fld id="{DDE6D200-1634-4096-99F9-BBA9AAB5A6C0}" type="slidenum">
              <a:rPr lang="en-US" altLang="en-US" smtClean="0"/>
              <a:pPr>
                <a:defRPr/>
              </a:pPr>
              <a:t>27</a:t>
            </a:fld>
            <a:endParaRPr lang="en-US" altLang="en-US"/>
          </a:p>
        </p:txBody>
      </p:sp>
    </p:spTree>
    <p:extLst>
      <p:ext uri="{BB962C8B-B14F-4D97-AF65-F5344CB8AC3E}">
        <p14:creationId xmlns:p14="http://schemas.microsoft.com/office/powerpoint/2010/main" val="35209815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F52C056-4745-D94F-AA20-EC07D0C831A1}" type="slidenum">
              <a:rPr lang="en-US" smtClean="0"/>
              <a:t>28</a:t>
            </a:fld>
            <a:endParaRPr lang="en-US"/>
          </a:p>
        </p:txBody>
      </p:sp>
    </p:spTree>
    <p:extLst>
      <p:ext uri="{BB962C8B-B14F-4D97-AF65-F5344CB8AC3E}">
        <p14:creationId xmlns:p14="http://schemas.microsoft.com/office/powerpoint/2010/main" val="2083014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769695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65513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4013" y="52388"/>
            <a:ext cx="2124075" cy="65103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7025" y="52388"/>
            <a:ext cx="6224588" cy="65103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67338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73100" y="52388"/>
            <a:ext cx="7772400" cy="925512"/>
          </a:xfrm>
        </p:spPr>
        <p:txBody>
          <a:bodyPr/>
          <a:lstStyle/>
          <a:p>
            <a:r>
              <a:rPr lang="en-US"/>
              <a:t>Click to edit Master title style</a:t>
            </a:r>
          </a:p>
        </p:txBody>
      </p:sp>
      <p:sp>
        <p:nvSpPr>
          <p:cNvPr id="3" name="Text Placeholder 2"/>
          <p:cNvSpPr>
            <a:spLocks noGrp="1"/>
          </p:cNvSpPr>
          <p:nvPr>
            <p:ph type="body" sz="half" idx="1"/>
          </p:nvPr>
        </p:nvSpPr>
        <p:spPr>
          <a:xfrm>
            <a:off x="327025" y="1276350"/>
            <a:ext cx="4173538" cy="5286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2963" y="1276350"/>
            <a:ext cx="4175125" cy="5286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18644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51993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4220028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27025" y="1276350"/>
            <a:ext cx="4173538" cy="5286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2963" y="1276350"/>
            <a:ext cx="4175125" cy="5286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89158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4537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02130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4523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693131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219200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BB9D849-9974-BD62-1C13-2645D32A4ACE}"/>
              </a:ext>
            </a:extLst>
          </p:cNvPr>
          <p:cNvSpPr>
            <a:spLocks noGrp="1" noChangeArrowheads="1"/>
          </p:cNvSpPr>
          <p:nvPr>
            <p:ph type="title"/>
          </p:nvPr>
        </p:nvSpPr>
        <p:spPr bwMode="auto">
          <a:xfrm>
            <a:off x="673100" y="52388"/>
            <a:ext cx="7772400" cy="925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F6C184E4-4DC8-5869-8E26-A8B2C114700C}"/>
              </a:ext>
            </a:extLst>
          </p:cNvPr>
          <p:cNvSpPr>
            <a:spLocks noGrp="1" noChangeArrowheads="1"/>
          </p:cNvSpPr>
          <p:nvPr>
            <p:ph type="body" idx="1"/>
          </p:nvPr>
        </p:nvSpPr>
        <p:spPr bwMode="auto">
          <a:xfrm>
            <a:off x="327025" y="1276350"/>
            <a:ext cx="8501063" cy="528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3200" b="1" kern="1200">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anose="02020603050405020304" pitchFamily="18" charset="0"/>
        </a:defRPr>
      </a:lvl2pPr>
      <a:lvl3pPr algn="ctr" rtl="0" eaLnBrk="0" fontAlgn="base" hangingPunct="0">
        <a:spcBef>
          <a:spcPct val="0"/>
        </a:spcBef>
        <a:spcAft>
          <a:spcPct val="0"/>
        </a:spcAft>
        <a:defRPr sz="3200" b="1">
          <a:solidFill>
            <a:schemeClr val="tx2"/>
          </a:solidFill>
          <a:latin typeface="Times New Roman" panose="02020603050405020304" pitchFamily="18" charset="0"/>
        </a:defRPr>
      </a:lvl3pPr>
      <a:lvl4pPr algn="ctr" rtl="0" eaLnBrk="0" fontAlgn="base" hangingPunct="0">
        <a:spcBef>
          <a:spcPct val="0"/>
        </a:spcBef>
        <a:spcAft>
          <a:spcPct val="0"/>
        </a:spcAft>
        <a:defRPr sz="3200" b="1">
          <a:solidFill>
            <a:schemeClr val="tx2"/>
          </a:solidFill>
          <a:latin typeface="Times New Roman" panose="02020603050405020304" pitchFamily="18" charset="0"/>
        </a:defRPr>
      </a:lvl4pPr>
      <a:lvl5pPr algn="ctr" rtl="0" eaLnBrk="0" fontAlgn="base" hangingPunct="0">
        <a:spcBef>
          <a:spcPct val="0"/>
        </a:spcBef>
        <a:spcAft>
          <a:spcPct val="0"/>
        </a:spcAft>
        <a:defRPr sz="3200" b="1">
          <a:solidFill>
            <a:schemeClr val="tx2"/>
          </a:solidFill>
          <a:latin typeface="Times New Roman" panose="02020603050405020304" pitchFamily="18" charset="0"/>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4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A006167-713D-CCB7-CB7C-EED5707BF752}"/>
              </a:ext>
            </a:extLst>
          </p:cNvPr>
          <p:cNvSpPr>
            <a:spLocks noGrp="1"/>
          </p:cNvSpPr>
          <p:nvPr>
            <p:ph type="ctrTitle"/>
          </p:nvPr>
        </p:nvSpPr>
        <p:spPr/>
        <p:txBody>
          <a:bodyPr/>
          <a:lstStyle/>
          <a:p>
            <a:r>
              <a:rPr lang="en-US" dirty="0"/>
              <a:t>Arrays</a:t>
            </a:r>
          </a:p>
        </p:txBody>
      </p:sp>
      <p:sp>
        <p:nvSpPr>
          <p:cNvPr id="5" name="Subtitle 4">
            <a:extLst>
              <a:ext uri="{FF2B5EF4-FFF2-40B4-BE49-F238E27FC236}">
                <a16:creationId xmlns:a16="http://schemas.microsoft.com/office/drawing/2014/main" id="{493F72F1-2BBA-0DEC-7B0B-A28B63BD564A}"/>
              </a:ext>
            </a:extLst>
          </p:cNvPr>
          <p:cNvSpPr>
            <a:spLocks noGrp="1"/>
          </p:cNvSpPr>
          <p:nvPr>
            <p:ph type="subTitle" idx="1"/>
          </p:nvPr>
        </p:nvSpPr>
        <p:spPr/>
        <p:txBody>
          <a:bodyPr/>
          <a:lstStyle/>
          <a:p>
            <a:r>
              <a:rPr lang="en-US" dirty="0"/>
              <a:t>(or ‘lists’ in Python)</a:t>
            </a:r>
          </a:p>
        </p:txBody>
      </p:sp>
    </p:spTree>
    <p:extLst>
      <p:ext uri="{BB962C8B-B14F-4D97-AF65-F5344CB8AC3E}">
        <p14:creationId xmlns:p14="http://schemas.microsoft.com/office/powerpoint/2010/main" val="3283070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7312C740-737B-BAED-4B48-56D38D91F6AC}"/>
              </a:ext>
            </a:extLst>
          </p:cNvPr>
          <p:cNvSpPr>
            <a:spLocks noGrp="1" noChangeArrowheads="1"/>
          </p:cNvSpPr>
          <p:nvPr>
            <p:ph type="title"/>
          </p:nvPr>
        </p:nvSpPr>
        <p:spPr/>
        <p:txBody>
          <a:bodyPr/>
          <a:lstStyle/>
          <a:p>
            <a:r>
              <a:rPr lang="en-US" altLang="en-US"/>
              <a:t>Question…</a:t>
            </a:r>
          </a:p>
        </p:txBody>
      </p:sp>
      <p:sp>
        <p:nvSpPr>
          <p:cNvPr id="13315" name="Content Placeholder 2">
            <a:extLst>
              <a:ext uri="{FF2B5EF4-FFF2-40B4-BE49-F238E27FC236}">
                <a16:creationId xmlns:a16="http://schemas.microsoft.com/office/drawing/2014/main" id="{8C9D0072-18D8-0556-2970-FEE13D6167ED}"/>
              </a:ext>
            </a:extLst>
          </p:cNvPr>
          <p:cNvSpPr>
            <a:spLocks noGrp="1" noChangeArrowheads="1"/>
          </p:cNvSpPr>
          <p:nvPr>
            <p:ph idx="1"/>
          </p:nvPr>
        </p:nvSpPr>
        <p:spPr/>
        <p:txBody>
          <a:bodyPr/>
          <a:lstStyle/>
          <a:p>
            <a:r>
              <a:rPr lang="en-US" altLang="en-US"/>
              <a:t>If I have the following list:</a:t>
            </a:r>
          </a:p>
          <a:p>
            <a:pPr lvl="1"/>
            <a:r>
              <a:rPr lang="en-US" altLang="en-US">
                <a:latin typeface="Courier New" panose="02070309020205020404" pitchFamily="49" charset="0"/>
                <a:ea typeface="MS PGothic" panose="020B0600070205080204" pitchFamily="34" charset="-128"/>
              </a:rPr>
              <a:t>arr = [“red”, “blue”, “yellow”]</a:t>
            </a:r>
          </a:p>
          <a:p>
            <a:r>
              <a:rPr lang="en-US" altLang="en-US">
                <a:cs typeface="Courier New" panose="02070309020205020404" pitchFamily="49" charset="0"/>
              </a:rPr>
              <a:t>What is arr[0] ?</a:t>
            </a:r>
          </a:p>
          <a:p>
            <a:pPr lvl="1"/>
            <a:r>
              <a:rPr lang="en-US" altLang="en-US">
                <a:ea typeface="MS PGothic" panose="020B0600070205080204" pitchFamily="34" charset="-128"/>
              </a:rPr>
              <a:t>arr[0] = “red”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8D9FE3C9-6FF7-6488-F9D9-B84F5555635E}"/>
              </a:ext>
            </a:extLst>
          </p:cNvPr>
          <p:cNvSpPr>
            <a:spLocks noGrp="1" noChangeArrowheads="1"/>
          </p:cNvSpPr>
          <p:nvPr>
            <p:ph type="title"/>
          </p:nvPr>
        </p:nvSpPr>
        <p:spPr/>
        <p:txBody>
          <a:bodyPr/>
          <a:lstStyle/>
          <a:p>
            <a:r>
              <a:rPr lang="en-US" altLang="en-US"/>
              <a:t>Question…</a:t>
            </a:r>
          </a:p>
        </p:txBody>
      </p:sp>
      <p:sp>
        <p:nvSpPr>
          <p:cNvPr id="14339" name="Content Placeholder 2">
            <a:extLst>
              <a:ext uri="{FF2B5EF4-FFF2-40B4-BE49-F238E27FC236}">
                <a16:creationId xmlns:a16="http://schemas.microsoft.com/office/drawing/2014/main" id="{2F742B8A-30C6-3F38-96FF-680BA49F2538}"/>
              </a:ext>
            </a:extLst>
          </p:cNvPr>
          <p:cNvSpPr>
            <a:spLocks noGrp="1" noChangeArrowheads="1"/>
          </p:cNvSpPr>
          <p:nvPr>
            <p:ph idx="1"/>
          </p:nvPr>
        </p:nvSpPr>
        <p:spPr/>
        <p:txBody>
          <a:bodyPr/>
          <a:lstStyle/>
          <a:p>
            <a:r>
              <a:rPr lang="en-US" altLang="en-US"/>
              <a:t>If I have the following list:</a:t>
            </a:r>
          </a:p>
          <a:p>
            <a:pPr lvl="1"/>
            <a:r>
              <a:rPr lang="en-US" altLang="en-US">
                <a:latin typeface="Courier New" panose="02070309020205020404" pitchFamily="49" charset="0"/>
                <a:ea typeface="MS PGothic" panose="020B0600070205080204" pitchFamily="34" charset="-128"/>
              </a:rPr>
              <a:t>arr = [“red”, “blue”, “yellow”]</a:t>
            </a:r>
          </a:p>
          <a:p>
            <a:r>
              <a:rPr lang="en-US" altLang="en-US">
                <a:cs typeface="Courier New" panose="02070309020205020404" pitchFamily="49" charset="0"/>
              </a:rPr>
              <a:t>What is arr[2]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24FE827-583B-D7B8-FCF7-92533AF9D0AE}"/>
              </a:ext>
            </a:extLst>
          </p:cNvPr>
          <p:cNvSpPr>
            <a:spLocks noGrp="1" noChangeArrowheads="1"/>
          </p:cNvSpPr>
          <p:nvPr>
            <p:ph type="title"/>
          </p:nvPr>
        </p:nvSpPr>
        <p:spPr/>
        <p:txBody>
          <a:bodyPr/>
          <a:lstStyle/>
          <a:p>
            <a:r>
              <a:rPr lang="en-US" altLang="en-US"/>
              <a:t>Question…</a:t>
            </a:r>
          </a:p>
        </p:txBody>
      </p:sp>
      <p:sp>
        <p:nvSpPr>
          <p:cNvPr id="15363" name="Content Placeholder 2">
            <a:extLst>
              <a:ext uri="{FF2B5EF4-FFF2-40B4-BE49-F238E27FC236}">
                <a16:creationId xmlns:a16="http://schemas.microsoft.com/office/drawing/2014/main" id="{5497491A-8706-063A-EA32-6D0CF9AE1FE2}"/>
              </a:ext>
            </a:extLst>
          </p:cNvPr>
          <p:cNvSpPr>
            <a:spLocks noGrp="1" noChangeArrowheads="1"/>
          </p:cNvSpPr>
          <p:nvPr>
            <p:ph idx="1"/>
          </p:nvPr>
        </p:nvSpPr>
        <p:spPr/>
        <p:txBody>
          <a:bodyPr/>
          <a:lstStyle/>
          <a:p>
            <a:r>
              <a:rPr lang="en-US" altLang="en-US"/>
              <a:t>If I have the following list:</a:t>
            </a:r>
          </a:p>
          <a:p>
            <a:pPr lvl="1"/>
            <a:r>
              <a:rPr lang="en-US" altLang="en-US">
                <a:latin typeface="Courier New" panose="02070309020205020404" pitchFamily="49" charset="0"/>
                <a:ea typeface="MS PGothic" panose="020B0600070205080204" pitchFamily="34" charset="-128"/>
              </a:rPr>
              <a:t>arr = [“red”, “blue”, “yellow”]</a:t>
            </a:r>
          </a:p>
          <a:p>
            <a:r>
              <a:rPr lang="en-US" altLang="en-US">
                <a:cs typeface="Courier New" panose="02070309020205020404" pitchFamily="49" charset="0"/>
              </a:rPr>
              <a:t>What is arr[2] ?</a:t>
            </a:r>
          </a:p>
          <a:p>
            <a:pPr lvl="1"/>
            <a:r>
              <a:rPr lang="en-US" altLang="en-US">
                <a:ea typeface="MS PGothic" panose="020B0600070205080204" pitchFamily="34" charset="-128"/>
              </a:rPr>
              <a:t>arr[2] = “yellow”</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3F2C4BD4-0EA3-71FE-DDD8-8B62C844357C}"/>
              </a:ext>
            </a:extLst>
          </p:cNvPr>
          <p:cNvSpPr>
            <a:spLocks noGrp="1" noChangeArrowheads="1"/>
          </p:cNvSpPr>
          <p:nvPr>
            <p:ph type="title"/>
          </p:nvPr>
        </p:nvSpPr>
        <p:spPr/>
        <p:txBody>
          <a:bodyPr/>
          <a:lstStyle/>
          <a:p>
            <a:r>
              <a:rPr lang="en-US" altLang="en-US"/>
              <a:t>Question…</a:t>
            </a:r>
          </a:p>
        </p:txBody>
      </p:sp>
      <p:sp>
        <p:nvSpPr>
          <p:cNvPr id="16387" name="Content Placeholder 2">
            <a:extLst>
              <a:ext uri="{FF2B5EF4-FFF2-40B4-BE49-F238E27FC236}">
                <a16:creationId xmlns:a16="http://schemas.microsoft.com/office/drawing/2014/main" id="{D83F7FDA-34C5-254B-7DCE-EECBFF1E2CC9}"/>
              </a:ext>
            </a:extLst>
          </p:cNvPr>
          <p:cNvSpPr>
            <a:spLocks noGrp="1" noChangeArrowheads="1"/>
          </p:cNvSpPr>
          <p:nvPr>
            <p:ph idx="1"/>
          </p:nvPr>
        </p:nvSpPr>
        <p:spPr/>
        <p:txBody>
          <a:bodyPr/>
          <a:lstStyle/>
          <a:p>
            <a:r>
              <a:rPr lang="en-US" altLang="en-US"/>
              <a:t>If I have the following list:</a:t>
            </a:r>
          </a:p>
          <a:p>
            <a:pPr lvl="1"/>
            <a:r>
              <a:rPr lang="en-US" altLang="en-US">
                <a:latin typeface="Courier New" panose="02070309020205020404" pitchFamily="49" charset="0"/>
                <a:ea typeface="MS PGothic" panose="020B0600070205080204" pitchFamily="34" charset="-128"/>
              </a:rPr>
              <a:t>arr = [“red”, “blue”, “yellow”]</a:t>
            </a:r>
          </a:p>
          <a:p>
            <a:r>
              <a:rPr lang="en-US" altLang="en-US">
                <a:cs typeface="Courier New" panose="02070309020205020404" pitchFamily="49" charset="0"/>
              </a:rPr>
              <a:t>What is arr[3]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2B7811A8-7FFD-9901-36F6-9B62D65A2961}"/>
              </a:ext>
            </a:extLst>
          </p:cNvPr>
          <p:cNvSpPr>
            <a:spLocks noGrp="1" noChangeArrowheads="1"/>
          </p:cNvSpPr>
          <p:nvPr>
            <p:ph type="title"/>
          </p:nvPr>
        </p:nvSpPr>
        <p:spPr/>
        <p:txBody>
          <a:bodyPr/>
          <a:lstStyle/>
          <a:p>
            <a:r>
              <a:rPr lang="en-US" altLang="en-US">
                <a:latin typeface="Courier New" panose="02070309020205020404" pitchFamily="49" charset="0"/>
                <a:cs typeface="Courier New" panose="02070309020205020404" pitchFamily="49" charset="0"/>
              </a:rPr>
              <a:t>IndexError</a:t>
            </a:r>
            <a:endParaRPr lang="en-US" altLang="en-US"/>
          </a:p>
        </p:txBody>
      </p:sp>
      <p:sp>
        <p:nvSpPr>
          <p:cNvPr id="17411" name="Content Placeholder 2">
            <a:extLst>
              <a:ext uri="{FF2B5EF4-FFF2-40B4-BE49-F238E27FC236}">
                <a16:creationId xmlns:a16="http://schemas.microsoft.com/office/drawing/2014/main" id="{5943EDCA-2316-0383-ED37-841C1F5F611D}"/>
              </a:ext>
            </a:extLst>
          </p:cNvPr>
          <p:cNvSpPr>
            <a:spLocks noGrp="1" noChangeArrowheads="1"/>
          </p:cNvSpPr>
          <p:nvPr>
            <p:ph idx="1"/>
          </p:nvPr>
        </p:nvSpPr>
        <p:spPr/>
        <p:txBody>
          <a:bodyPr/>
          <a:lstStyle/>
          <a:p>
            <a:pPr eaLnBrk="1" hangingPunct="1"/>
            <a:r>
              <a:rPr lang="en-US" altLang="en-US" dirty="0"/>
              <a:t>An </a:t>
            </a:r>
            <a:r>
              <a:rPr lang="en-US" altLang="en-US" dirty="0" err="1">
                <a:latin typeface="Courier New" panose="02070309020205020404" pitchFamily="49" charset="0"/>
                <a:cs typeface="Courier New" panose="02070309020205020404" pitchFamily="49" charset="0"/>
              </a:rPr>
              <a:t>IndexError</a:t>
            </a:r>
            <a:r>
              <a:rPr lang="en-US" altLang="en-US" dirty="0"/>
              <a:t> exception is raised if an invalid index is used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34DB9795-B7A8-EB0E-45E9-5E214F350DCC}"/>
              </a:ext>
            </a:extLst>
          </p:cNvPr>
          <p:cNvSpPr>
            <a:spLocks noGrp="1" noChangeArrowheads="1"/>
          </p:cNvSpPr>
          <p:nvPr>
            <p:ph type="title"/>
          </p:nvPr>
        </p:nvSpPr>
        <p:spPr/>
        <p:txBody>
          <a:bodyPr/>
          <a:lstStyle/>
          <a:p>
            <a:r>
              <a:rPr lang="en-US" altLang="en-US"/>
              <a:t>The </a:t>
            </a:r>
            <a:r>
              <a:rPr lang="en-US" altLang="en-US">
                <a:latin typeface="Courier New" panose="02070309020205020404" pitchFamily="49" charset="0"/>
                <a:cs typeface="Courier New" panose="02070309020205020404" pitchFamily="49" charset="0"/>
              </a:rPr>
              <a:t>len</a:t>
            </a:r>
            <a:r>
              <a:rPr lang="en-US" altLang="en-US"/>
              <a:t> function</a:t>
            </a:r>
          </a:p>
        </p:txBody>
      </p:sp>
      <p:sp>
        <p:nvSpPr>
          <p:cNvPr id="18435" name="Content Placeholder 2">
            <a:extLst>
              <a:ext uri="{FF2B5EF4-FFF2-40B4-BE49-F238E27FC236}">
                <a16:creationId xmlns:a16="http://schemas.microsoft.com/office/drawing/2014/main" id="{851E5303-D13A-A831-EE58-35715E55B66F}"/>
              </a:ext>
            </a:extLst>
          </p:cNvPr>
          <p:cNvSpPr>
            <a:spLocks noGrp="1" noChangeArrowheads="1"/>
          </p:cNvSpPr>
          <p:nvPr>
            <p:ph idx="1"/>
          </p:nvPr>
        </p:nvSpPr>
        <p:spPr/>
        <p:txBody>
          <a:bodyPr/>
          <a:lstStyle/>
          <a:p>
            <a:pPr eaLnBrk="1" hangingPunct="1"/>
            <a:r>
              <a:rPr lang="en-US" altLang="en-US" u="sng" dirty="0" err="1">
                <a:latin typeface="Courier New" panose="02070309020205020404" pitchFamily="49" charset="0"/>
                <a:cs typeface="Courier New" panose="02070309020205020404" pitchFamily="49" charset="0"/>
              </a:rPr>
              <a:t>len</a:t>
            </a:r>
            <a:r>
              <a:rPr lang="en-US" altLang="en-US" u="sng" dirty="0">
                <a:cs typeface="Courier New" panose="02070309020205020404" pitchFamily="49" charset="0"/>
              </a:rPr>
              <a:t> function</a:t>
            </a:r>
            <a:r>
              <a:rPr lang="en-US" altLang="en-US" dirty="0">
                <a:cs typeface="Courier New" panose="02070309020205020404" pitchFamily="49" charset="0"/>
              </a:rPr>
              <a:t>: returns the length of a sequence such as a list</a:t>
            </a:r>
          </a:p>
          <a:p>
            <a:pPr lvl="1" eaLnBrk="1" hangingPunct="1"/>
            <a:r>
              <a:rPr lang="en-US" altLang="en-US" dirty="0">
                <a:ea typeface="MS PGothic" panose="020B0600070205080204" pitchFamily="34" charset="-128"/>
              </a:rPr>
              <a:t>Example: </a:t>
            </a:r>
            <a:r>
              <a:rPr lang="en-US" altLang="en-US" i="1" dirty="0">
                <a:latin typeface="Courier New" panose="02070309020205020404" pitchFamily="49" charset="0"/>
                <a:ea typeface="MS PGothic" panose="020B0600070205080204" pitchFamily="34" charset="-128"/>
              </a:rPr>
              <a:t>size</a:t>
            </a:r>
            <a:r>
              <a:rPr lang="en-US" altLang="en-US" dirty="0">
                <a:latin typeface="Courier New" panose="02070309020205020404" pitchFamily="49" charset="0"/>
                <a:ea typeface="MS PGothic" panose="020B0600070205080204" pitchFamily="34" charset="-128"/>
              </a:rPr>
              <a:t> = </a:t>
            </a:r>
            <a:r>
              <a:rPr lang="en-US" altLang="en-US" dirty="0" err="1">
                <a:latin typeface="Courier New" panose="02070309020205020404" pitchFamily="49" charset="0"/>
                <a:ea typeface="MS PGothic" panose="020B0600070205080204" pitchFamily="34" charset="-128"/>
              </a:rPr>
              <a:t>len</a:t>
            </a:r>
            <a:r>
              <a:rPr lang="en-US" altLang="en-US" dirty="0">
                <a:latin typeface="Courier New" panose="02070309020205020404" pitchFamily="49" charset="0"/>
                <a:ea typeface="MS PGothic" panose="020B0600070205080204" pitchFamily="34" charset="-128"/>
              </a:rPr>
              <a:t>(</a:t>
            </a:r>
            <a:r>
              <a:rPr lang="en-US" altLang="en-US" i="1" dirty="0" err="1">
                <a:latin typeface="Courier New" panose="02070309020205020404" pitchFamily="49" charset="0"/>
                <a:ea typeface="MS PGothic" panose="020B0600070205080204" pitchFamily="34" charset="-128"/>
              </a:rPr>
              <a:t>my_list</a:t>
            </a:r>
            <a:r>
              <a:rPr lang="en-US" altLang="en-US" dirty="0">
                <a:latin typeface="Courier New" panose="02070309020205020404" pitchFamily="49" charset="0"/>
                <a:ea typeface="MS PGothic" panose="020B0600070205080204" pitchFamily="34" charset="-128"/>
              </a:rPr>
              <a:t>)</a:t>
            </a:r>
          </a:p>
          <a:p>
            <a:pPr lvl="1" eaLnBrk="1" hangingPunct="1"/>
            <a:r>
              <a:rPr lang="en-US" altLang="en-US" dirty="0">
                <a:ea typeface="MS PGothic" panose="020B0600070205080204" pitchFamily="34" charset="-128"/>
              </a:rPr>
              <a:t>Returns the number of elements in the list, so the index of last element is </a:t>
            </a:r>
            <a:r>
              <a:rPr lang="en-US" altLang="en-US" dirty="0" err="1">
                <a:latin typeface="Courier New" panose="02070309020205020404" pitchFamily="49" charset="0"/>
                <a:ea typeface="MS PGothic" panose="020B0600070205080204" pitchFamily="34" charset="-128"/>
              </a:rPr>
              <a:t>len</a:t>
            </a:r>
            <a:r>
              <a:rPr lang="en-US" altLang="en-US" dirty="0">
                <a:latin typeface="Courier New" panose="02070309020205020404" pitchFamily="49" charset="0"/>
                <a:ea typeface="MS PGothic" panose="020B0600070205080204" pitchFamily="34" charset="-128"/>
              </a:rPr>
              <a:t>(list)-1</a:t>
            </a:r>
          </a:p>
          <a:p>
            <a:pPr lvl="1" eaLnBrk="1" hangingPunct="1"/>
            <a:r>
              <a:rPr lang="en-US" altLang="en-US" dirty="0">
                <a:ea typeface="MS PGothic" panose="020B0600070205080204" pitchFamily="34" charset="-128"/>
              </a:rPr>
              <a:t>Can be used to prevent an </a:t>
            </a:r>
            <a:r>
              <a:rPr lang="en-US" altLang="en-US" dirty="0" err="1">
                <a:latin typeface="Courier New" panose="02070309020205020404" pitchFamily="49" charset="0"/>
                <a:ea typeface="MS PGothic" panose="020B0600070205080204" pitchFamily="34" charset="-128"/>
              </a:rPr>
              <a:t>IndexError</a:t>
            </a:r>
            <a:r>
              <a:rPr lang="en-US" altLang="en-US" dirty="0">
                <a:latin typeface="Courier New" panose="02070309020205020404" pitchFamily="49" charset="0"/>
                <a:ea typeface="MS PGothic" panose="020B0600070205080204" pitchFamily="34" charset="-128"/>
              </a:rPr>
              <a:t> </a:t>
            </a:r>
            <a:r>
              <a:rPr lang="en-US" altLang="en-US" dirty="0">
                <a:ea typeface="MS PGothic" panose="020B0600070205080204" pitchFamily="34" charset="-128"/>
              </a:rPr>
              <a:t>exception when iterating over a list with a loop</a:t>
            </a:r>
          </a:p>
          <a:p>
            <a:endParaRPr lang="en-US"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E0559920-2F28-4695-5F73-126EC2AA7931}"/>
              </a:ext>
            </a:extLst>
          </p:cNvPr>
          <p:cNvSpPr>
            <a:spLocks noGrp="1" noChangeArrowheads="1"/>
          </p:cNvSpPr>
          <p:nvPr>
            <p:ph type="title"/>
          </p:nvPr>
        </p:nvSpPr>
        <p:spPr/>
        <p:txBody>
          <a:bodyPr/>
          <a:lstStyle/>
          <a:p>
            <a:r>
              <a:rPr lang="en-US" altLang="en-US"/>
              <a:t>Exercise 7A</a:t>
            </a:r>
          </a:p>
        </p:txBody>
      </p:sp>
      <p:sp>
        <p:nvSpPr>
          <p:cNvPr id="19459" name="Content Placeholder 2">
            <a:extLst>
              <a:ext uri="{FF2B5EF4-FFF2-40B4-BE49-F238E27FC236}">
                <a16:creationId xmlns:a16="http://schemas.microsoft.com/office/drawing/2014/main" id="{2E544545-E8C4-9B3D-0F37-19ACFB32A3DE}"/>
              </a:ext>
            </a:extLst>
          </p:cNvPr>
          <p:cNvSpPr>
            <a:spLocks noGrp="1" noChangeArrowheads="1"/>
          </p:cNvSpPr>
          <p:nvPr>
            <p:ph idx="1"/>
          </p:nvPr>
        </p:nvSpPr>
        <p:spPr/>
        <p:txBody>
          <a:bodyPr/>
          <a:lstStyle/>
          <a:p>
            <a:r>
              <a:rPr lang="en-US" altLang="en-US"/>
              <a:t>Write a program that uses the following list:</a:t>
            </a:r>
          </a:p>
          <a:p>
            <a:pPr lvl="1"/>
            <a:r>
              <a:rPr lang="en-US" altLang="en-US">
                <a:ea typeface="Arial" panose="020B0604020202020204" pitchFamily="34" charset="0"/>
              </a:rPr>
              <a:t>[“red”, “orange”, “yellow”, “green”, “blue”, “purple”]</a:t>
            </a:r>
          </a:p>
          <a:p>
            <a:r>
              <a:rPr lang="en-US" altLang="en-US"/>
              <a:t>The program should prompt the user for an index and either print out the data at that index or print out an error message. The program should continue until the user types “stop”</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B3A9B1B2-D50B-28F9-E9F4-21E49A399529}"/>
              </a:ext>
            </a:extLst>
          </p:cNvPr>
          <p:cNvSpPr>
            <a:spLocks noGrp="1" noChangeArrowheads="1"/>
          </p:cNvSpPr>
          <p:nvPr>
            <p:ph type="title"/>
          </p:nvPr>
        </p:nvSpPr>
        <p:spPr/>
        <p:txBody>
          <a:bodyPr/>
          <a:lstStyle/>
          <a:p>
            <a:r>
              <a:rPr lang="en-US" altLang="en-US" dirty="0"/>
              <a:t>Iterating over a List</a:t>
            </a:r>
          </a:p>
        </p:txBody>
      </p:sp>
      <p:sp>
        <p:nvSpPr>
          <p:cNvPr id="20483" name="Content Placeholder 2">
            <a:extLst>
              <a:ext uri="{FF2B5EF4-FFF2-40B4-BE49-F238E27FC236}">
                <a16:creationId xmlns:a16="http://schemas.microsoft.com/office/drawing/2014/main" id="{973CD733-9711-B52A-0BA5-01724467FA86}"/>
              </a:ext>
            </a:extLst>
          </p:cNvPr>
          <p:cNvSpPr>
            <a:spLocks noGrp="1" noChangeArrowheads="1"/>
          </p:cNvSpPr>
          <p:nvPr>
            <p:ph idx="1"/>
          </p:nvPr>
        </p:nvSpPr>
        <p:spPr/>
        <p:txBody>
          <a:bodyPr/>
          <a:lstStyle/>
          <a:p>
            <a:r>
              <a:rPr lang="en-US" altLang="en-US" dirty="0"/>
              <a:t>Remember the </a:t>
            </a:r>
            <a:r>
              <a:rPr lang="en-US" altLang="en-US" dirty="0">
                <a:latin typeface="Courier New" panose="02070309020205020404" pitchFamily="49" charset="0"/>
                <a:cs typeface="Courier New" panose="02070309020205020404" pitchFamily="49" charset="0"/>
              </a:rPr>
              <a:t>for</a:t>
            </a:r>
            <a:r>
              <a:rPr lang="en-US" altLang="en-US" dirty="0"/>
              <a:t> loop?</a:t>
            </a:r>
            <a:endParaRPr lang="en-US" altLang="en-US" dirty="0">
              <a:latin typeface="Courier New" panose="02070309020205020404" pitchFamily="49" charset="0"/>
              <a:ea typeface="MS PGothic" panose="020B0600070205080204" pitchFamily="34" charset="-128"/>
            </a:endParaRPr>
          </a:p>
          <a:p>
            <a:endParaRPr lang="en-US"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B3A9B1B2-D50B-28F9-E9F4-21E49A399529}"/>
              </a:ext>
            </a:extLst>
          </p:cNvPr>
          <p:cNvSpPr>
            <a:spLocks noGrp="1" noChangeArrowheads="1"/>
          </p:cNvSpPr>
          <p:nvPr>
            <p:ph type="title"/>
          </p:nvPr>
        </p:nvSpPr>
        <p:spPr/>
        <p:txBody>
          <a:bodyPr/>
          <a:lstStyle/>
          <a:p>
            <a:r>
              <a:rPr lang="en-US" altLang="en-US" dirty="0"/>
              <a:t>Iterating over a List</a:t>
            </a:r>
          </a:p>
        </p:txBody>
      </p:sp>
      <p:sp>
        <p:nvSpPr>
          <p:cNvPr id="20483" name="Content Placeholder 2">
            <a:extLst>
              <a:ext uri="{FF2B5EF4-FFF2-40B4-BE49-F238E27FC236}">
                <a16:creationId xmlns:a16="http://schemas.microsoft.com/office/drawing/2014/main" id="{973CD733-9711-B52A-0BA5-01724467FA86}"/>
              </a:ext>
            </a:extLst>
          </p:cNvPr>
          <p:cNvSpPr>
            <a:spLocks noGrp="1" noChangeArrowheads="1"/>
          </p:cNvSpPr>
          <p:nvPr>
            <p:ph idx="1"/>
          </p:nvPr>
        </p:nvSpPr>
        <p:spPr/>
        <p:txBody>
          <a:bodyPr/>
          <a:lstStyle/>
          <a:p>
            <a:r>
              <a:rPr lang="en-US" altLang="en-US" dirty="0"/>
              <a:t>Remember the </a:t>
            </a:r>
            <a:r>
              <a:rPr lang="en-US" altLang="en-US" dirty="0">
                <a:latin typeface="Courier New" panose="02070309020205020404" pitchFamily="49" charset="0"/>
                <a:cs typeface="Courier New" panose="02070309020205020404" pitchFamily="49" charset="0"/>
              </a:rPr>
              <a:t>for</a:t>
            </a:r>
            <a:r>
              <a:rPr lang="en-US" altLang="en-US" dirty="0"/>
              <a:t> loop?</a:t>
            </a:r>
          </a:p>
          <a:p>
            <a:pPr lvl="1"/>
            <a:r>
              <a:rPr lang="en-US" altLang="en-US" dirty="0"/>
              <a:t>Count controlled</a:t>
            </a:r>
          </a:p>
          <a:p>
            <a:pPr lvl="1"/>
            <a:r>
              <a:rPr lang="en-US" altLang="en-US" dirty="0"/>
              <a:t>Designed for iterating over a “list”</a:t>
            </a:r>
          </a:p>
          <a:p>
            <a:pPr marL="0" indent="0">
              <a:buNone/>
            </a:pPr>
            <a:endParaRPr lang="en-US" altLang="en-US" dirty="0">
              <a:latin typeface="Courier New" panose="02070309020205020404" pitchFamily="49" charset="0"/>
              <a:ea typeface="MS PGothic" panose="020B0600070205080204" pitchFamily="34" charset="-128"/>
            </a:endParaRPr>
          </a:p>
          <a:p>
            <a:endParaRPr lang="en-US" altLang="en-US" dirty="0"/>
          </a:p>
        </p:txBody>
      </p:sp>
    </p:spTree>
    <p:extLst>
      <p:ext uri="{BB962C8B-B14F-4D97-AF65-F5344CB8AC3E}">
        <p14:creationId xmlns:p14="http://schemas.microsoft.com/office/powerpoint/2010/main" val="919828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B3A9B1B2-D50B-28F9-E9F4-21E49A399529}"/>
              </a:ext>
            </a:extLst>
          </p:cNvPr>
          <p:cNvSpPr>
            <a:spLocks noGrp="1" noChangeArrowheads="1"/>
          </p:cNvSpPr>
          <p:nvPr>
            <p:ph type="title"/>
          </p:nvPr>
        </p:nvSpPr>
        <p:spPr/>
        <p:txBody>
          <a:bodyPr/>
          <a:lstStyle/>
          <a:p>
            <a:r>
              <a:rPr lang="en-US" altLang="en-US" dirty="0"/>
              <a:t>Iterating over a List</a:t>
            </a:r>
          </a:p>
        </p:txBody>
      </p:sp>
      <p:sp>
        <p:nvSpPr>
          <p:cNvPr id="20483" name="Content Placeholder 2">
            <a:extLst>
              <a:ext uri="{FF2B5EF4-FFF2-40B4-BE49-F238E27FC236}">
                <a16:creationId xmlns:a16="http://schemas.microsoft.com/office/drawing/2014/main" id="{973CD733-9711-B52A-0BA5-01724467FA86}"/>
              </a:ext>
            </a:extLst>
          </p:cNvPr>
          <p:cNvSpPr>
            <a:spLocks noGrp="1" noChangeArrowheads="1"/>
          </p:cNvSpPr>
          <p:nvPr>
            <p:ph idx="1"/>
          </p:nvPr>
        </p:nvSpPr>
        <p:spPr/>
        <p:txBody>
          <a:bodyPr/>
          <a:lstStyle/>
          <a:p>
            <a:r>
              <a:rPr lang="en-US" altLang="en-US" dirty="0"/>
              <a:t>Remember the </a:t>
            </a:r>
            <a:r>
              <a:rPr lang="en-US" altLang="en-US" dirty="0">
                <a:latin typeface="Courier New" panose="02070309020205020404" pitchFamily="49" charset="0"/>
                <a:cs typeface="Courier New" panose="02070309020205020404" pitchFamily="49" charset="0"/>
              </a:rPr>
              <a:t>for</a:t>
            </a:r>
            <a:r>
              <a:rPr lang="en-US" altLang="en-US" dirty="0"/>
              <a:t> loop?</a:t>
            </a:r>
          </a:p>
          <a:p>
            <a:pPr lvl="1"/>
            <a:r>
              <a:rPr lang="en-US" altLang="en-US" dirty="0"/>
              <a:t>Count controlled</a:t>
            </a:r>
          </a:p>
          <a:p>
            <a:pPr lvl="1"/>
            <a:r>
              <a:rPr lang="en-US" altLang="en-US" dirty="0"/>
              <a:t>Designed for iterating over a “list”</a:t>
            </a:r>
          </a:p>
          <a:p>
            <a:r>
              <a:rPr lang="en-US" altLang="en-US" dirty="0"/>
              <a:t>Instead of using </a:t>
            </a:r>
            <a:r>
              <a:rPr lang="en-US" altLang="en-US" dirty="0">
                <a:latin typeface="Courier New" panose="02070309020205020404" pitchFamily="49" charset="0"/>
                <a:cs typeface="Courier New" panose="02070309020205020404" pitchFamily="49" charset="0"/>
              </a:rPr>
              <a:t>range() </a:t>
            </a:r>
            <a:r>
              <a:rPr lang="en-US" altLang="en-US" dirty="0"/>
              <a:t>to make a list “on the fly”</a:t>
            </a:r>
          </a:p>
          <a:p>
            <a:pPr lvl="1"/>
            <a:r>
              <a:rPr lang="en-US" altLang="en-US" dirty="0"/>
              <a:t>Just replace </a:t>
            </a:r>
            <a:r>
              <a:rPr lang="en-US" altLang="en-US" dirty="0">
                <a:latin typeface="Courier New" panose="02070309020205020404" pitchFamily="49" charset="0"/>
                <a:cs typeface="Courier New" panose="02070309020205020404" pitchFamily="49" charset="0"/>
              </a:rPr>
              <a:t>range()</a:t>
            </a:r>
            <a:r>
              <a:rPr lang="en-US" altLang="en-US" dirty="0"/>
              <a:t> with your array</a:t>
            </a:r>
          </a:p>
          <a:p>
            <a:pPr lvl="1"/>
            <a:r>
              <a:rPr lang="en-US" altLang="en-US" dirty="0">
                <a:ea typeface="MS PGothic" panose="020B0600070205080204" pitchFamily="34" charset="-128"/>
              </a:rPr>
              <a:t>Format: </a:t>
            </a:r>
            <a:r>
              <a:rPr lang="en-US" altLang="en-US" dirty="0">
                <a:latin typeface="Courier New" panose="02070309020205020404" pitchFamily="49" charset="0"/>
                <a:ea typeface="MS PGothic" panose="020B0600070205080204" pitchFamily="34" charset="-128"/>
              </a:rPr>
              <a:t>for </a:t>
            </a:r>
            <a:r>
              <a:rPr lang="en-US" altLang="en-US" i="1" dirty="0">
                <a:latin typeface="Courier New" panose="02070309020205020404" pitchFamily="49" charset="0"/>
                <a:ea typeface="MS PGothic" panose="020B0600070205080204" pitchFamily="34" charset="-128"/>
              </a:rPr>
              <a:t>x</a:t>
            </a:r>
            <a:r>
              <a:rPr lang="en-US" altLang="en-US" dirty="0">
                <a:latin typeface="Courier New" panose="02070309020205020404" pitchFamily="49" charset="0"/>
                <a:ea typeface="MS PGothic" panose="020B0600070205080204" pitchFamily="34" charset="-128"/>
              </a:rPr>
              <a:t> in </a:t>
            </a:r>
            <a:r>
              <a:rPr lang="en-US" altLang="en-US" i="1" dirty="0">
                <a:latin typeface="Courier New" panose="02070309020205020404" pitchFamily="49" charset="0"/>
                <a:ea typeface="MS PGothic" panose="020B0600070205080204" pitchFamily="34" charset="-128"/>
              </a:rPr>
              <a:t>list</a:t>
            </a:r>
            <a:r>
              <a:rPr lang="en-US" altLang="en-US" dirty="0">
                <a:latin typeface="Courier New" panose="02070309020205020404" pitchFamily="49" charset="0"/>
                <a:ea typeface="MS PGothic" panose="020B0600070205080204" pitchFamily="34" charset="-128"/>
              </a:rPr>
              <a:t>:</a:t>
            </a:r>
          </a:p>
          <a:p>
            <a:endParaRPr lang="en-US" altLang="en-US" dirty="0"/>
          </a:p>
        </p:txBody>
      </p:sp>
    </p:spTree>
    <p:extLst>
      <p:ext uri="{BB962C8B-B14F-4D97-AF65-F5344CB8AC3E}">
        <p14:creationId xmlns:p14="http://schemas.microsoft.com/office/powerpoint/2010/main" val="247780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999EBF40-D9CB-233A-C21E-98C822D4C0B7}"/>
              </a:ext>
            </a:extLst>
          </p:cNvPr>
          <p:cNvSpPr>
            <a:spLocks noGrp="1" noChangeArrowheads="1"/>
          </p:cNvSpPr>
          <p:nvPr>
            <p:ph type="title"/>
          </p:nvPr>
        </p:nvSpPr>
        <p:spPr/>
        <p:txBody>
          <a:bodyPr/>
          <a:lstStyle/>
          <a:p>
            <a:r>
              <a:rPr lang="en-US" altLang="en-US" sz="3600"/>
              <a:t>Introduction to Lists (a.k.a Arrays)</a:t>
            </a:r>
          </a:p>
        </p:txBody>
      </p:sp>
      <p:sp>
        <p:nvSpPr>
          <p:cNvPr id="8195" name="Content Placeholder 2">
            <a:extLst>
              <a:ext uri="{FF2B5EF4-FFF2-40B4-BE49-F238E27FC236}">
                <a16:creationId xmlns:a16="http://schemas.microsoft.com/office/drawing/2014/main" id="{3FC65819-C6C7-F6C1-9122-1DF13B012968}"/>
              </a:ext>
            </a:extLst>
          </p:cNvPr>
          <p:cNvSpPr>
            <a:spLocks noGrp="1" noChangeArrowheads="1"/>
          </p:cNvSpPr>
          <p:nvPr>
            <p:ph idx="1"/>
          </p:nvPr>
        </p:nvSpPr>
        <p:spPr/>
        <p:txBody>
          <a:bodyPr/>
          <a:lstStyle/>
          <a:p>
            <a:r>
              <a:rPr lang="en-US" altLang="en-US" u="sng" dirty="0"/>
              <a:t>List</a:t>
            </a:r>
            <a:r>
              <a:rPr lang="en-US" altLang="en-US" dirty="0"/>
              <a:t>: an object that contains multiple data items</a:t>
            </a:r>
          </a:p>
          <a:p>
            <a:pPr lvl="1"/>
            <a:r>
              <a:rPr lang="en-US" altLang="en-US" u="sng" dirty="0">
                <a:ea typeface="Arial" panose="020B0604020202020204" pitchFamily="34" charset="0"/>
              </a:rPr>
              <a:t>Element</a:t>
            </a:r>
            <a:r>
              <a:rPr lang="en-US" altLang="en-US" dirty="0">
                <a:ea typeface="Arial" panose="020B0604020202020204" pitchFamily="34" charset="0"/>
              </a:rPr>
              <a:t>: An item in a list</a:t>
            </a:r>
          </a:p>
          <a:p>
            <a:pPr lvl="1"/>
            <a:r>
              <a:rPr lang="en-US" altLang="en-US" dirty="0">
                <a:ea typeface="Arial" panose="020B0604020202020204" pitchFamily="34" charset="0"/>
              </a:rPr>
              <a:t>Format: </a:t>
            </a:r>
            <a:r>
              <a:rPr lang="en-US" altLang="en-US" i="1" dirty="0">
                <a:latin typeface="Courier New" panose="02070309020205020404" pitchFamily="49" charset="0"/>
                <a:ea typeface="MS PGothic" panose="020B0600070205080204" pitchFamily="34" charset="-128"/>
              </a:rPr>
              <a:t>list</a:t>
            </a:r>
            <a:r>
              <a:rPr lang="en-US" altLang="en-US" dirty="0">
                <a:latin typeface="Courier New" panose="02070309020205020404" pitchFamily="49" charset="0"/>
                <a:ea typeface="MS PGothic" panose="020B0600070205080204" pitchFamily="34" charset="-128"/>
              </a:rPr>
              <a:t> = [</a:t>
            </a:r>
            <a:r>
              <a:rPr lang="en-US" altLang="en-US" i="1" dirty="0">
                <a:latin typeface="Courier New" panose="02070309020205020404" pitchFamily="49" charset="0"/>
                <a:ea typeface="MS PGothic" panose="020B0600070205080204" pitchFamily="34" charset="-128"/>
              </a:rPr>
              <a:t>item1</a:t>
            </a:r>
            <a:r>
              <a:rPr lang="en-US" altLang="en-US" dirty="0">
                <a:latin typeface="Courier New" panose="02070309020205020404" pitchFamily="49" charset="0"/>
                <a:ea typeface="MS PGothic" panose="020B0600070205080204" pitchFamily="34" charset="-128"/>
              </a:rPr>
              <a:t>, </a:t>
            </a:r>
            <a:r>
              <a:rPr lang="en-US" altLang="en-US" i="1" dirty="0">
                <a:latin typeface="Courier New" panose="02070309020205020404" pitchFamily="49" charset="0"/>
                <a:ea typeface="MS PGothic" panose="020B0600070205080204" pitchFamily="34" charset="-128"/>
              </a:rPr>
              <a:t>item2</a:t>
            </a:r>
            <a:r>
              <a:rPr lang="en-US" altLang="en-US" dirty="0">
                <a:latin typeface="Courier New" panose="02070309020205020404" pitchFamily="49" charset="0"/>
                <a:ea typeface="MS PGothic" panose="020B0600070205080204" pitchFamily="34" charset="-128"/>
              </a:rPr>
              <a:t>, etc.]</a:t>
            </a:r>
          </a:p>
          <a:p>
            <a:pPr lvl="1"/>
            <a:r>
              <a:rPr lang="en-US" altLang="en-US" dirty="0">
                <a:ea typeface="MS PGothic" panose="020B0600070205080204" pitchFamily="34" charset="-128"/>
              </a:rPr>
              <a:t>Can hold items of different types</a:t>
            </a:r>
          </a:p>
          <a:p>
            <a:r>
              <a:rPr lang="en-US" altLang="en-US" dirty="0">
                <a:latin typeface="Courier New" panose="02070309020205020404" pitchFamily="49" charset="0"/>
                <a:cs typeface="Courier New" panose="02070309020205020404" pitchFamily="49" charset="0"/>
              </a:rPr>
              <a:t>print</a:t>
            </a:r>
            <a:r>
              <a:rPr lang="en-US" altLang="en-US" dirty="0">
                <a:cs typeface="Courier New" panose="02070309020205020404" pitchFamily="49" charset="0"/>
              </a:rPr>
              <a:t> function can be used to display an entire list</a:t>
            </a:r>
          </a:p>
          <a:p>
            <a:r>
              <a:rPr lang="en-US" altLang="en-US" dirty="0">
                <a:latin typeface="Courier New" panose="02070309020205020404" pitchFamily="49" charset="0"/>
                <a:cs typeface="Courier New" panose="02070309020205020404" pitchFamily="49" charset="0"/>
              </a:rPr>
              <a:t>list()</a:t>
            </a:r>
            <a:r>
              <a:rPr lang="en-US" altLang="en-US" dirty="0">
                <a:cs typeface="Courier New" panose="02070309020205020404" pitchFamily="49" charset="0"/>
              </a:rPr>
              <a:t> function can convert certain types of objects to lists</a:t>
            </a:r>
          </a:p>
          <a:p>
            <a:pPr lvl="1"/>
            <a:r>
              <a:rPr lang="en-US" altLang="en-US" dirty="0">
                <a:cs typeface="Courier New" panose="02070309020205020404" pitchFamily="49" charset="0"/>
              </a:rPr>
              <a:t>Similar to </a:t>
            </a:r>
            <a:r>
              <a:rPr lang="en-US" altLang="en-US" dirty="0">
                <a:latin typeface="Courier New" panose="02070309020205020404" pitchFamily="49" charset="0"/>
                <a:cs typeface="Courier New" panose="02070309020205020404" pitchFamily="49" charset="0"/>
              </a:rPr>
              <a:t>int(), float(), str()</a:t>
            </a:r>
          </a:p>
          <a:p>
            <a:endParaRPr lang="en-US"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B2E585CE-77D5-2326-4D02-9C3D859C7897}"/>
              </a:ext>
            </a:extLst>
          </p:cNvPr>
          <p:cNvSpPr>
            <a:spLocks noGrp="1" noChangeArrowheads="1"/>
          </p:cNvSpPr>
          <p:nvPr>
            <p:ph type="title"/>
          </p:nvPr>
        </p:nvSpPr>
        <p:spPr/>
        <p:txBody>
          <a:bodyPr/>
          <a:lstStyle/>
          <a:p>
            <a:r>
              <a:rPr lang="en-US" altLang="en-US"/>
              <a:t>Exercise 7B</a:t>
            </a:r>
          </a:p>
        </p:txBody>
      </p:sp>
      <p:sp>
        <p:nvSpPr>
          <p:cNvPr id="21507" name="Content Placeholder 2">
            <a:extLst>
              <a:ext uri="{FF2B5EF4-FFF2-40B4-BE49-F238E27FC236}">
                <a16:creationId xmlns:a16="http://schemas.microsoft.com/office/drawing/2014/main" id="{B0B0587B-00AA-94F8-2806-474F99E47481}"/>
              </a:ext>
            </a:extLst>
          </p:cNvPr>
          <p:cNvSpPr>
            <a:spLocks noGrp="1" noChangeArrowheads="1"/>
          </p:cNvSpPr>
          <p:nvPr>
            <p:ph idx="1"/>
          </p:nvPr>
        </p:nvSpPr>
        <p:spPr/>
        <p:txBody>
          <a:bodyPr/>
          <a:lstStyle/>
          <a:p>
            <a:r>
              <a:rPr lang="en-US" altLang="en-US"/>
              <a:t>Write a function that uses the following list:</a:t>
            </a:r>
          </a:p>
          <a:p>
            <a:pPr lvl="1"/>
            <a:r>
              <a:rPr lang="en-US" altLang="en-US">
                <a:ea typeface="Arial" panose="020B0604020202020204" pitchFamily="34" charset="0"/>
              </a:rPr>
              <a:t>[“red”, “orange”, “yellow”, “green”, “blue”, “purple”]</a:t>
            </a:r>
          </a:p>
          <a:p>
            <a:r>
              <a:rPr lang="en-US" altLang="en-US"/>
              <a:t>The program should prompt the user for a color and search the list to find that color. The program should either print out the index of the color or print “-1” to signify the color was not found.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BD3B27B6-2E8F-BA61-806D-92CC92C3CDB0}"/>
              </a:ext>
            </a:extLst>
          </p:cNvPr>
          <p:cNvSpPr>
            <a:spLocks noGrp="1" noChangeArrowheads="1"/>
          </p:cNvSpPr>
          <p:nvPr>
            <p:ph type="title"/>
          </p:nvPr>
        </p:nvSpPr>
        <p:spPr/>
        <p:txBody>
          <a:bodyPr/>
          <a:lstStyle/>
          <a:p>
            <a:r>
              <a:rPr lang="en-US" altLang="en-US" dirty="0"/>
              <a:t>Lists Are Mutable</a:t>
            </a:r>
          </a:p>
        </p:txBody>
      </p:sp>
      <p:sp>
        <p:nvSpPr>
          <p:cNvPr id="22531" name="Content Placeholder 2">
            <a:extLst>
              <a:ext uri="{FF2B5EF4-FFF2-40B4-BE49-F238E27FC236}">
                <a16:creationId xmlns:a16="http://schemas.microsoft.com/office/drawing/2014/main" id="{7A5543FE-595F-7F2A-3834-1F9940918447}"/>
              </a:ext>
            </a:extLst>
          </p:cNvPr>
          <p:cNvSpPr>
            <a:spLocks noGrp="1" noChangeArrowheads="1"/>
          </p:cNvSpPr>
          <p:nvPr>
            <p:ph idx="1"/>
          </p:nvPr>
        </p:nvSpPr>
        <p:spPr/>
        <p:txBody>
          <a:bodyPr/>
          <a:lstStyle/>
          <a:p>
            <a:pPr eaLnBrk="1" hangingPunct="1"/>
            <a:r>
              <a:rPr lang="en-US" altLang="en-US" dirty="0">
                <a:ea typeface="MS PGothic" panose="020B0600070205080204" pitchFamily="34" charset="-128"/>
              </a:rPr>
              <a:t>Lists are mutable, and so their elements can be changed</a:t>
            </a:r>
          </a:p>
          <a:p>
            <a:pPr eaLnBrk="1" hangingPunct="1"/>
            <a:r>
              <a:rPr lang="en-US" altLang="en-US" dirty="0">
                <a:cs typeface="Courier New" panose="02070309020205020404" pitchFamily="49" charset="0"/>
              </a:rPr>
              <a:t>An expression such as: </a:t>
            </a:r>
          </a:p>
          <a:p>
            <a:pPr lvl="1" eaLnBrk="1" hangingPunct="1"/>
            <a:r>
              <a:rPr lang="en-US" altLang="en-US" dirty="0">
                <a:latin typeface="Courier New" panose="02070309020205020404" pitchFamily="49" charset="0"/>
                <a:cs typeface="Courier New" panose="02070309020205020404" pitchFamily="49" charset="0"/>
              </a:rPr>
              <a:t>list[1] = </a:t>
            </a:r>
            <a:r>
              <a:rPr lang="en-US" altLang="en-US" dirty="0" err="1">
                <a:latin typeface="Courier New" panose="02070309020205020404" pitchFamily="49" charset="0"/>
                <a:cs typeface="Courier New" panose="02070309020205020404" pitchFamily="49" charset="0"/>
              </a:rPr>
              <a:t>new_value</a:t>
            </a:r>
            <a:r>
              <a:rPr lang="en-US" altLang="en-US" dirty="0">
                <a:cs typeface="Courier New" panose="02070309020205020404" pitchFamily="49" charset="0"/>
              </a:rPr>
              <a:t> can be used to assign a new value to a list element</a:t>
            </a:r>
          </a:p>
          <a:p>
            <a:pPr lvl="1" eaLnBrk="1" hangingPunct="1"/>
            <a:r>
              <a:rPr lang="en-US" altLang="en-US" dirty="0">
                <a:ea typeface="MS PGothic" panose="020B0600070205080204" pitchFamily="34" charset="-128"/>
              </a:rPr>
              <a:t>Must use a valid index (of course)</a:t>
            </a:r>
          </a:p>
          <a:p>
            <a:pPr marL="457200" lvl="1" indent="0" eaLnBrk="1" hangingPunct="1">
              <a:buNone/>
            </a:pPr>
            <a:endParaRPr lang="en-US" altLang="en-US" dirty="0">
              <a:latin typeface="Courier New" panose="02070309020205020404" pitchFamily="49" charset="0"/>
              <a:ea typeface="MS PGothic" panose="020B0600070205080204" pitchFamily="34" charset="-128"/>
            </a:endParaRPr>
          </a:p>
          <a:p>
            <a:endParaRPr lang="en-US"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A24FBBE0-8336-31F1-8D03-931C1533A346}"/>
              </a:ext>
            </a:extLst>
          </p:cNvPr>
          <p:cNvSpPr>
            <a:spLocks noGrp="1" noChangeArrowheads="1"/>
          </p:cNvSpPr>
          <p:nvPr>
            <p:ph type="title"/>
          </p:nvPr>
        </p:nvSpPr>
        <p:spPr/>
        <p:txBody>
          <a:bodyPr/>
          <a:lstStyle/>
          <a:p>
            <a:r>
              <a:rPr lang="en-US" altLang="en-US"/>
              <a:t>List Methods and Useful Built-in Functions</a:t>
            </a:r>
          </a:p>
        </p:txBody>
      </p:sp>
      <p:sp>
        <p:nvSpPr>
          <p:cNvPr id="23555" name="Content Placeholder 2">
            <a:extLst>
              <a:ext uri="{FF2B5EF4-FFF2-40B4-BE49-F238E27FC236}">
                <a16:creationId xmlns:a16="http://schemas.microsoft.com/office/drawing/2014/main" id="{A3068B15-A3C3-B3DF-385B-4A7F5033D840}"/>
              </a:ext>
            </a:extLst>
          </p:cNvPr>
          <p:cNvSpPr>
            <a:spLocks noGrp="1" noChangeArrowheads="1"/>
          </p:cNvSpPr>
          <p:nvPr>
            <p:ph idx="1"/>
          </p:nvPr>
        </p:nvSpPr>
        <p:spPr/>
        <p:txBody>
          <a:bodyPr/>
          <a:lstStyle/>
          <a:p>
            <a:pPr eaLnBrk="1" hangingPunct="1"/>
            <a:r>
              <a:rPr lang="en-US" altLang="en-US" u="sng" dirty="0">
                <a:latin typeface="Courier New" panose="02070309020205020404" pitchFamily="49" charset="0"/>
                <a:cs typeface="Courier New" panose="02070309020205020404" pitchFamily="49" charset="0"/>
              </a:rPr>
              <a:t>append(</a:t>
            </a:r>
            <a:r>
              <a:rPr lang="en-US" altLang="en-US" i="1" u="sng" dirty="0">
                <a:latin typeface="Courier New" panose="02070309020205020404" pitchFamily="49" charset="0"/>
                <a:cs typeface="Courier New" panose="02070309020205020404" pitchFamily="49" charset="0"/>
              </a:rPr>
              <a:t>item</a:t>
            </a:r>
            <a:r>
              <a:rPr lang="en-US" altLang="en-US" u="sng" dirty="0">
                <a:latin typeface="Courier New" panose="02070309020205020404" pitchFamily="49" charset="0"/>
                <a:cs typeface="Courier New" panose="02070309020205020404" pitchFamily="49" charset="0"/>
              </a:rPr>
              <a:t>)</a:t>
            </a:r>
            <a:r>
              <a:rPr lang="en-US" altLang="en-US" dirty="0">
                <a:cs typeface="Courier New" panose="02070309020205020404" pitchFamily="49" charset="0"/>
              </a:rPr>
              <a:t>: used to add items to a list – </a:t>
            </a:r>
            <a:r>
              <a:rPr lang="en-US" altLang="en-US" i="1" dirty="0">
                <a:latin typeface="Courier New" panose="02070309020205020404" pitchFamily="49" charset="0"/>
                <a:cs typeface="Courier New" panose="02070309020205020404" pitchFamily="49" charset="0"/>
              </a:rPr>
              <a:t>item</a:t>
            </a:r>
            <a:r>
              <a:rPr lang="en-US" altLang="en-US" dirty="0">
                <a:cs typeface="Courier New" panose="02070309020205020404" pitchFamily="49" charset="0"/>
              </a:rPr>
              <a:t> is appended to the end of the existing list</a:t>
            </a:r>
            <a:endParaRPr lang="en-US" altLang="en-US" dirty="0">
              <a:latin typeface="Courier New" panose="02070309020205020404" pitchFamily="49" charset="0"/>
              <a:cs typeface="Courier New" panose="02070309020205020404" pitchFamily="49" charset="0"/>
            </a:endParaRPr>
          </a:p>
          <a:p>
            <a:pPr eaLnBrk="1" hangingPunct="1"/>
            <a:r>
              <a:rPr lang="en-US" altLang="en-US" u="sng" dirty="0">
                <a:latin typeface="Courier New" panose="02070309020205020404" pitchFamily="49" charset="0"/>
                <a:cs typeface="Courier New" panose="02070309020205020404" pitchFamily="49" charset="0"/>
              </a:rPr>
              <a:t>index(</a:t>
            </a:r>
            <a:r>
              <a:rPr lang="en-US" altLang="en-US" i="1" u="sng" dirty="0">
                <a:latin typeface="Courier New" panose="02070309020205020404" pitchFamily="49" charset="0"/>
                <a:cs typeface="Courier New" panose="02070309020205020404" pitchFamily="49" charset="0"/>
              </a:rPr>
              <a:t>item</a:t>
            </a:r>
            <a:r>
              <a:rPr lang="en-US" altLang="en-US" u="sng" dirty="0">
                <a:latin typeface="Courier New" panose="02070309020205020404" pitchFamily="49" charset="0"/>
                <a:cs typeface="Courier New" panose="02070309020205020404" pitchFamily="49" charset="0"/>
              </a:rPr>
              <a:t>)</a:t>
            </a:r>
            <a:r>
              <a:rPr lang="en-US" altLang="en-US" dirty="0">
                <a:cs typeface="Courier New" panose="02070309020205020404" pitchFamily="49" charset="0"/>
              </a:rPr>
              <a:t>: used to determine where an item is located in a list </a:t>
            </a:r>
          </a:p>
          <a:p>
            <a:pPr lvl="1" eaLnBrk="1" hangingPunct="1"/>
            <a:r>
              <a:rPr lang="en-US" altLang="en-US" dirty="0">
                <a:ea typeface="MS PGothic" panose="020B0600070205080204" pitchFamily="34" charset="-128"/>
              </a:rPr>
              <a:t>Returns the index of the first element in the list containing </a:t>
            </a:r>
            <a:r>
              <a:rPr lang="en-US" altLang="en-US" dirty="0">
                <a:latin typeface="Courier New" panose="02070309020205020404" pitchFamily="49" charset="0"/>
                <a:ea typeface="MS PGothic" panose="020B0600070205080204" pitchFamily="34" charset="-128"/>
              </a:rPr>
              <a:t>item</a:t>
            </a:r>
          </a:p>
          <a:p>
            <a:pPr lvl="1" eaLnBrk="1" hangingPunct="1"/>
            <a:r>
              <a:rPr lang="en-US" altLang="en-US" dirty="0">
                <a:ea typeface="MS PGothic" panose="020B0600070205080204" pitchFamily="34" charset="-128"/>
              </a:rPr>
              <a:t>Raises</a:t>
            </a:r>
            <a:r>
              <a:rPr lang="en-US" altLang="en-US" dirty="0">
                <a:latin typeface="Courier New" panose="02070309020205020404" pitchFamily="49" charset="0"/>
                <a:ea typeface="MS PGothic" panose="020B0600070205080204" pitchFamily="34" charset="-128"/>
              </a:rPr>
              <a:t> </a:t>
            </a:r>
            <a:r>
              <a:rPr lang="en-US" altLang="en-US" dirty="0" err="1">
                <a:latin typeface="Courier New" panose="02070309020205020404" pitchFamily="49" charset="0"/>
                <a:ea typeface="MS PGothic" panose="020B0600070205080204" pitchFamily="34" charset="-128"/>
              </a:rPr>
              <a:t>ValueError</a:t>
            </a:r>
            <a:r>
              <a:rPr lang="en-US" altLang="en-US" dirty="0">
                <a:ea typeface="MS PGothic" panose="020B0600070205080204" pitchFamily="34" charset="-128"/>
              </a:rPr>
              <a:t> exception if </a:t>
            </a:r>
            <a:r>
              <a:rPr lang="en-US" altLang="en-US" i="1" dirty="0">
                <a:latin typeface="Courier New" panose="02070309020205020404" pitchFamily="49" charset="0"/>
                <a:ea typeface="MS PGothic" panose="020B0600070205080204" pitchFamily="34" charset="-128"/>
              </a:rPr>
              <a:t>item</a:t>
            </a:r>
            <a:r>
              <a:rPr lang="en-US" altLang="en-US" dirty="0">
                <a:ea typeface="MS PGothic" panose="020B0600070205080204" pitchFamily="34" charset="-128"/>
              </a:rPr>
              <a:t> not in the list</a:t>
            </a:r>
            <a:endParaRPr lang="en-US" altLang="en-US" dirty="0">
              <a:latin typeface="Courier New" panose="02070309020205020404" pitchFamily="49" charset="0"/>
              <a:ea typeface="MS PGothic" panose="020B0600070205080204" pitchFamily="34" charset="-128"/>
            </a:endParaRPr>
          </a:p>
          <a:p>
            <a:endParaRPr lang="en-US"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4A8384BD-9994-9262-007C-CB35FB2CB7E5}"/>
              </a:ext>
            </a:extLst>
          </p:cNvPr>
          <p:cNvSpPr>
            <a:spLocks noGrp="1" noChangeArrowheads="1"/>
          </p:cNvSpPr>
          <p:nvPr>
            <p:ph type="title"/>
          </p:nvPr>
        </p:nvSpPr>
        <p:spPr/>
        <p:txBody>
          <a:bodyPr/>
          <a:lstStyle/>
          <a:p>
            <a:r>
              <a:rPr lang="en-US" altLang="en-US"/>
              <a:t>Finding Items in Lists with the </a:t>
            </a:r>
            <a:r>
              <a:rPr lang="en-US" altLang="en-US">
                <a:latin typeface="Courier New" panose="02070309020205020404" pitchFamily="49" charset="0"/>
                <a:cs typeface="Courier New" panose="02070309020205020404" pitchFamily="49" charset="0"/>
              </a:rPr>
              <a:t>in</a:t>
            </a:r>
            <a:r>
              <a:rPr lang="en-US" altLang="en-US"/>
              <a:t> Operator</a:t>
            </a:r>
          </a:p>
        </p:txBody>
      </p:sp>
      <p:sp>
        <p:nvSpPr>
          <p:cNvPr id="24579" name="Content Placeholder 2">
            <a:extLst>
              <a:ext uri="{FF2B5EF4-FFF2-40B4-BE49-F238E27FC236}">
                <a16:creationId xmlns:a16="http://schemas.microsoft.com/office/drawing/2014/main" id="{B94A5BAD-580F-D35D-C5E7-822F22373125}"/>
              </a:ext>
            </a:extLst>
          </p:cNvPr>
          <p:cNvSpPr>
            <a:spLocks noGrp="1" noChangeArrowheads="1"/>
          </p:cNvSpPr>
          <p:nvPr>
            <p:ph idx="1"/>
          </p:nvPr>
        </p:nvSpPr>
        <p:spPr/>
        <p:txBody>
          <a:bodyPr/>
          <a:lstStyle/>
          <a:p>
            <a:r>
              <a:rPr lang="en-US" altLang="en-US" dirty="0"/>
              <a:t>You can use the </a:t>
            </a:r>
            <a:r>
              <a:rPr lang="en-US" altLang="en-US" dirty="0">
                <a:latin typeface="Courier New" panose="02070309020205020404" pitchFamily="49" charset="0"/>
                <a:cs typeface="Courier New" panose="02070309020205020404" pitchFamily="49" charset="0"/>
              </a:rPr>
              <a:t>in</a:t>
            </a:r>
            <a:r>
              <a:rPr lang="en-US" altLang="en-US" dirty="0"/>
              <a:t> operator to determine whether an item is contained in a list</a:t>
            </a:r>
          </a:p>
          <a:p>
            <a:pPr lvl="1"/>
            <a:r>
              <a:rPr lang="en-US" altLang="en-US" dirty="0">
                <a:ea typeface="Arial" panose="020B0604020202020204" pitchFamily="34" charset="0"/>
              </a:rPr>
              <a:t>General format: </a:t>
            </a:r>
            <a:r>
              <a:rPr lang="en-US" altLang="en-US" i="1" dirty="0">
                <a:latin typeface="Courier New" panose="02070309020205020404" pitchFamily="49" charset="0"/>
                <a:ea typeface="MS PGothic" panose="020B0600070205080204" pitchFamily="34" charset="-128"/>
              </a:rPr>
              <a:t>item</a:t>
            </a:r>
            <a:r>
              <a:rPr lang="en-US" altLang="en-US" dirty="0">
                <a:latin typeface="Courier New" panose="02070309020205020404" pitchFamily="49" charset="0"/>
                <a:ea typeface="MS PGothic" panose="020B0600070205080204" pitchFamily="34" charset="-128"/>
              </a:rPr>
              <a:t> in </a:t>
            </a:r>
            <a:r>
              <a:rPr lang="en-US" altLang="en-US" i="1" dirty="0">
                <a:latin typeface="Courier New" panose="02070309020205020404" pitchFamily="49" charset="0"/>
                <a:ea typeface="MS PGothic" panose="020B0600070205080204" pitchFamily="34" charset="-128"/>
              </a:rPr>
              <a:t>list</a:t>
            </a:r>
          </a:p>
          <a:p>
            <a:pPr lvl="1"/>
            <a:r>
              <a:rPr lang="en-US" altLang="en-US" dirty="0">
                <a:ea typeface="MS PGothic" panose="020B0600070205080204" pitchFamily="34" charset="-128"/>
              </a:rPr>
              <a:t>Returns </a:t>
            </a:r>
            <a:r>
              <a:rPr lang="en-US" altLang="en-US" dirty="0">
                <a:latin typeface="Courier New" panose="02070309020205020404" pitchFamily="49" charset="0"/>
                <a:ea typeface="MS PGothic" panose="020B0600070205080204" pitchFamily="34" charset="-128"/>
              </a:rPr>
              <a:t>True</a:t>
            </a:r>
            <a:r>
              <a:rPr lang="en-US" altLang="en-US" dirty="0">
                <a:ea typeface="MS PGothic" panose="020B0600070205080204" pitchFamily="34" charset="-128"/>
              </a:rPr>
              <a:t> if the item is in the list, or </a:t>
            </a:r>
            <a:r>
              <a:rPr lang="en-US" altLang="en-US" dirty="0">
                <a:latin typeface="Courier New" panose="02070309020205020404" pitchFamily="49" charset="0"/>
                <a:ea typeface="MS PGothic" panose="020B0600070205080204" pitchFamily="34" charset="-128"/>
              </a:rPr>
              <a:t>False</a:t>
            </a:r>
            <a:r>
              <a:rPr lang="en-US" altLang="en-US" dirty="0">
                <a:ea typeface="MS PGothic" panose="020B0600070205080204" pitchFamily="34" charset="-128"/>
              </a:rPr>
              <a:t> if it is not in the list</a:t>
            </a:r>
          </a:p>
          <a:p>
            <a:r>
              <a:rPr lang="en-US" altLang="en-US" dirty="0">
                <a:cs typeface="Courier New" panose="02070309020205020404" pitchFamily="49" charset="0"/>
              </a:rPr>
              <a:t>Similarly you can use the </a:t>
            </a:r>
            <a:r>
              <a:rPr lang="en-US" altLang="en-US" dirty="0">
                <a:latin typeface="Courier New" panose="02070309020205020404" pitchFamily="49" charset="0"/>
                <a:cs typeface="Courier New" panose="02070309020205020404" pitchFamily="49" charset="0"/>
              </a:rPr>
              <a:t>not in</a:t>
            </a:r>
            <a:r>
              <a:rPr lang="en-US" altLang="en-US" dirty="0">
                <a:cs typeface="Courier New" panose="02070309020205020404" pitchFamily="49" charset="0"/>
              </a:rPr>
              <a:t> operator to determine whether an item is not in a list</a:t>
            </a:r>
            <a:endParaRPr lang="he-IL" altLang="en-US" dirty="0">
              <a:cs typeface="Courier New" panose="02070309020205020404" pitchFamily="49" charset="0"/>
            </a:endParaRPr>
          </a:p>
          <a:p>
            <a:endParaRPr lang="en-US"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FAF23-A68B-4FF4-B354-F1013AD80086}"/>
              </a:ext>
            </a:extLst>
          </p:cNvPr>
          <p:cNvSpPr>
            <a:spLocks noGrp="1"/>
          </p:cNvSpPr>
          <p:nvPr>
            <p:ph type="title"/>
          </p:nvPr>
        </p:nvSpPr>
        <p:spPr/>
        <p:txBody>
          <a:bodyPr/>
          <a:lstStyle/>
          <a:p>
            <a:r>
              <a:rPr lang="en-US" dirty="0"/>
              <a:t>Copying arrays</a:t>
            </a:r>
          </a:p>
        </p:txBody>
      </p:sp>
      <p:sp>
        <p:nvSpPr>
          <p:cNvPr id="3" name="Content Placeholder 2">
            <a:extLst>
              <a:ext uri="{FF2B5EF4-FFF2-40B4-BE49-F238E27FC236}">
                <a16:creationId xmlns:a16="http://schemas.microsoft.com/office/drawing/2014/main" id="{DB2E567C-E4FB-445F-8324-00680BFC453D}"/>
              </a:ext>
            </a:extLst>
          </p:cNvPr>
          <p:cNvSpPr>
            <a:spLocks noGrp="1"/>
          </p:cNvSpPr>
          <p:nvPr>
            <p:ph idx="1"/>
          </p:nvPr>
        </p:nvSpPr>
        <p:spPr/>
        <p:txBody>
          <a:bodyPr/>
          <a:lstStyle/>
          <a:p>
            <a:r>
              <a:rPr lang="en-US" dirty="0"/>
              <a:t>You can copy an array two ways</a:t>
            </a:r>
          </a:p>
          <a:p>
            <a:pPr lvl="1"/>
            <a:r>
              <a:rPr lang="en-US" dirty="0"/>
              <a:t>Shallow copy</a:t>
            </a:r>
          </a:p>
          <a:p>
            <a:pPr lvl="1"/>
            <a:r>
              <a:rPr lang="en-US" dirty="0"/>
              <a:t>Deep copy</a:t>
            </a:r>
          </a:p>
        </p:txBody>
      </p:sp>
    </p:spTree>
    <p:extLst>
      <p:ext uri="{BB962C8B-B14F-4D97-AF65-F5344CB8AC3E}">
        <p14:creationId xmlns:p14="http://schemas.microsoft.com/office/powerpoint/2010/main" val="39112754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26ECB-CF22-4308-9B30-B75141D86A19}"/>
              </a:ext>
            </a:extLst>
          </p:cNvPr>
          <p:cNvSpPr>
            <a:spLocks noGrp="1"/>
          </p:cNvSpPr>
          <p:nvPr>
            <p:ph type="title"/>
          </p:nvPr>
        </p:nvSpPr>
        <p:spPr/>
        <p:txBody>
          <a:bodyPr/>
          <a:lstStyle/>
          <a:p>
            <a:r>
              <a:rPr lang="en-US" dirty="0"/>
              <a:t>Shallow copy</a:t>
            </a:r>
          </a:p>
        </p:txBody>
      </p:sp>
      <p:sp>
        <p:nvSpPr>
          <p:cNvPr id="3" name="Content Placeholder 2">
            <a:extLst>
              <a:ext uri="{FF2B5EF4-FFF2-40B4-BE49-F238E27FC236}">
                <a16:creationId xmlns:a16="http://schemas.microsoft.com/office/drawing/2014/main" id="{04A8BCB5-1AF5-480A-9DDC-2C6F0AC739F1}"/>
              </a:ext>
            </a:extLst>
          </p:cNvPr>
          <p:cNvSpPr>
            <a:spLocks noGrp="1"/>
          </p:cNvSpPr>
          <p:nvPr>
            <p:ph idx="1"/>
          </p:nvPr>
        </p:nvSpPr>
        <p:spPr/>
        <p:txBody>
          <a:bodyPr/>
          <a:lstStyle/>
          <a:p>
            <a:r>
              <a:rPr lang="en-US" dirty="0"/>
              <a:t>A shallow copy </a:t>
            </a:r>
            <a:r>
              <a:rPr lang="en-US" i="1" dirty="0"/>
              <a:t>only</a:t>
            </a:r>
            <a:r>
              <a:rPr lang="en-US" dirty="0"/>
              <a:t> copies the array </a:t>
            </a:r>
            <a:r>
              <a:rPr lang="en-US" u="sng" dirty="0"/>
              <a:t>reference</a:t>
            </a:r>
            <a:r>
              <a:rPr lang="en-US" dirty="0"/>
              <a:t> </a:t>
            </a:r>
          </a:p>
          <a:p>
            <a:pPr lvl="1"/>
            <a:r>
              <a:rPr lang="en-US" dirty="0"/>
              <a:t>This means there is only </a:t>
            </a:r>
            <a:r>
              <a:rPr lang="en-US" i="1" u="sng" dirty="0"/>
              <a:t>one</a:t>
            </a:r>
            <a:r>
              <a:rPr lang="en-US" dirty="0"/>
              <a:t> copy of the data, but it is referred to by two different variable names</a:t>
            </a:r>
          </a:p>
          <a:p>
            <a:pPr lvl="1"/>
            <a:endParaRPr lang="en-US" dirty="0"/>
          </a:p>
          <a:p>
            <a:r>
              <a:rPr lang="en-US" dirty="0"/>
              <a:t>Example:</a:t>
            </a:r>
          </a:p>
          <a:p>
            <a:pPr marL="114300" indent="0">
              <a:buNone/>
            </a:pPr>
            <a:r>
              <a:rPr lang="en-US" dirty="0">
                <a:latin typeface="Courier New" panose="02070309020205020404" pitchFamily="49" charset="0"/>
                <a:cs typeface="Courier New" panose="02070309020205020404" pitchFamily="49" charset="0"/>
              </a:rPr>
              <a:t>x =[1, 2, 3];</a:t>
            </a:r>
          </a:p>
          <a:p>
            <a:pPr marL="114300" indent="0">
              <a:buNone/>
            </a:pPr>
            <a:r>
              <a:rPr lang="en-US" dirty="0">
                <a:latin typeface="Courier New" panose="02070309020205020404" pitchFamily="49" charset="0"/>
                <a:cs typeface="Courier New" panose="02070309020205020404" pitchFamily="49" charset="0"/>
              </a:rPr>
              <a:t>y = x;</a:t>
            </a:r>
          </a:p>
        </p:txBody>
      </p:sp>
    </p:spTree>
    <p:extLst>
      <p:ext uri="{BB962C8B-B14F-4D97-AF65-F5344CB8AC3E}">
        <p14:creationId xmlns:p14="http://schemas.microsoft.com/office/powerpoint/2010/main" val="13465439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1ECAA-3A34-4656-8CFD-C1487F4E215A}"/>
              </a:ext>
            </a:extLst>
          </p:cNvPr>
          <p:cNvSpPr>
            <a:spLocks noGrp="1"/>
          </p:cNvSpPr>
          <p:nvPr>
            <p:ph type="title"/>
          </p:nvPr>
        </p:nvSpPr>
        <p:spPr/>
        <p:txBody>
          <a:bodyPr/>
          <a:lstStyle/>
          <a:p>
            <a:r>
              <a:rPr lang="en-US" dirty="0"/>
              <a:t>Deep copy</a:t>
            </a:r>
          </a:p>
        </p:txBody>
      </p:sp>
      <p:sp>
        <p:nvSpPr>
          <p:cNvPr id="3" name="Content Placeholder 2">
            <a:extLst>
              <a:ext uri="{FF2B5EF4-FFF2-40B4-BE49-F238E27FC236}">
                <a16:creationId xmlns:a16="http://schemas.microsoft.com/office/drawing/2014/main" id="{55CAC3B6-1BEB-4388-9D80-F7B4F4EAE421}"/>
              </a:ext>
            </a:extLst>
          </p:cNvPr>
          <p:cNvSpPr>
            <a:spLocks noGrp="1"/>
          </p:cNvSpPr>
          <p:nvPr>
            <p:ph idx="1"/>
          </p:nvPr>
        </p:nvSpPr>
        <p:spPr/>
        <p:txBody>
          <a:bodyPr/>
          <a:lstStyle/>
          <a:p>
            <a:r>
              <a:rPr lang="en-US" dirty="0"/>
              <a:t>Deep copy copies the array reference </a:t>
            </a:r>
            <a:r>
              <a:rPr lang="en-US" i="1" u="sng" dirty="0"/>
              <a:t>and</a:t>
            </a:r>
            <a:r>
              <a:rPr lang="en-US" dirty="0"/>
              <a:t> the array data</a:t>
            </a:r>
          </a:p>
          <a:p>
            <a:pPr lvl="1"/>
            <a:r>
              <a:rPr lang="en-US" dirty="0"/>
              <a:t>You now have two separate arrays each with its own data</a:t>
            </a:r>
          </a:p>
          <a:p>
            <a:pPr lvl="1"/>
            <a:endParaRPr lang="en-US" dirty="0"/>
          </a:p>
          <a:p>
            <a:r>
              <a:rPr lang="en-US" dirty="0"/>
              <a:t>Example:</a:t>
            </a:r>
          </a:p>
          <a:p>
            <a:pPr marL="114300" indent="0">
              <a:buNone/>
            </a:pPr>
            <a:r>
              <a:rPr lang="en-US" dirty="0">
                <a:latin typeface="Courier New" panose="02070309020205020404" pitchFamily="49" charset="0"/>
                <a:cs typeface="Courier New" panose="02070309020205020404" pitchFamily="49" charset="0"/>
              </a:rPr>
              <a:t>x = [1, 2, 3, 4[;</a:t>
            </a:r>
          </a:p>
          <a:p>
            <a:pPr marL="114300" indent="0">
              <a:buNone/>
            </a:pPr>
            <a:r>
              <a:rPr lang="en-US" dirty="0">
                <a:latin typeface="Courier New" panose="02070309020205020404" pitchFamily="49" charset="0"/>
                <a:cs typeface="Courier New" panose="02070309020205020404" pitchFamily="49" charset="0"/>
              </a:rPr>
              <a:t>y = [x[0], x[1], x[2], x[3]];</a:t>
            </a:r>
          </a:p>
          <a:p>
            <a:pPr marL="114300" indent="0">
              <a:buNone/>
            </a:pPr>
            <a:endParaRPr lang="en-US" dirty="0">
              <a:latin typeface="Courier New" panose="02070309020205020404" pitchFamily="49" charset="0"/>
              <a:cs typeface="Courier New" panose="02070309020205020404" pitchFamily="49" charset="0"/>
            </a:endParaRPr>
          </a:p>
          <a:p>
            <a:pPr lvl="1"/>
            <a:r>
              <a:rPr lang="en-US" dirty="0"/>
              <a:t>Thought, is there a better way to do this?</a:t>
            </a:r>
          </a:p>
        </p:txBody>
      </p:sp>
    </p:spTree>
    <p:extLst>
      <p:ext uri="{BB962C8B-B14F-4D97-AF65-F5344CB8AC3E}">
        <p14:creationId xmlns:p14="http://schemas.microsoft.com/office/powerpoint/2010/main" val="12787833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5B449-6172-4FD1-A915-D48E104F68A7}"/>
              </a:ext>
            </a:extLst>
          </p:cNvPr>
          <p:cNvSpPr>
            <a:spLocks noGrp="1"/>
          </p:cNvSpPr>
          <p:nvPr>
            <p:ph type="title"/>
          </p:nvPr>
        </p:nvSpPr>
        <p:spPr/>
        <p:txBody>
          <a:bodyPr/>
          <a:lstStyle/>
          <a:p>
            <a:r>
              <a:rPr lang="en-US" dirty="0"/>
              <a:t>2d arrays</a:t>
            </a:r>
          </a:p>
        </p:txBody>
      </p:sp>
      <p:sp>
        <p:nvSpPr>
          <p:cNvPr id="3" name="Content Placeholder 2">
            <a:extLst>
              <a:ext uri="{FF2B5EF4-FFF2-40B4-BE49-F238E27FC236}">
                <a16:creationId xmlns:a16="http://schemas.microsoft.com/office/drawing/2014/main" id="{7A558B25-B12C-4724-BE2F-B729E8FE226E}"/>
              </a:ext>
            </a:extLst>
          </p:cNvPr>
          <p:cNvSpPr>
            <a:spLocks noGrp="1"/>
          </p:cNvSpPr>
          <p:nvPr>
            <p:ph idx="1"/>
          </p:nvPr>
        </p:nvSpPr>
        <p:spPr/>
        <p:txBody>
          <a:bodyPr/>
          <a:lstStyle/>
          <a:p>
            <a:r>
              <a:rPr lang="en-US" dirty="0"/>
              <a:t>2D arrays are very similar to 1D arrays</a:t>
            </a:r>
          </a:p>
          <a:p>
            <a:pPr lvl="1"/>
            <a:r>
              <a:rPr lang="en-US" dirty="0"/>
              <a:t>Only holds one datatype</a:t>
            </a:r>
          </a:p>
          <a:p>
            <a:pPr lvl="1"/>
            <a:r>
              <a:rPr lang="en-US" dirty="0"/>
              <a:t>Still a </a:t>
            </a:r>
            <a:r>
              <a:rPr lang="en-US" dirty="0">
                <a:solidFill>
                  <a:srgbClr val="564B3C"/>
                </a:solidFill>
              </a:rPr>
              <a:t>fixed size</a:t>
            </a:r>
          </a:p>
          <a:p>
            <a:pPr lvl="1"/>
            <a:r>
              <a:rPr lang="en-US" dirty="0">
                <a:solidFill>
                  <a:srgbClr val="564B3C"/>
                </a:solidFill>
              </a:rPr>
              <a:t>Still based on the </a:t>
            </a:r>
            <a:r>
              <a:rPr lang="en-US" dirty="0"/>
              <a:t>“index”</a:t>
            </a:r>
          </a:p>
          <a:p>
            <a:pPr lvl="2"/>
            <a:r>
              <a:rPr lang="en-US" dirty="0"/>
              <a:t>But there are now two</a:t>
            </a:r>
          </a:p>
          <a:p>
            <a:endParaRPr lang="en-US" dirty="0"/>
          </a:p>
          <a:p>
            <a:r>
              <a:rPr lang="en-US" dirty="0"/>
              <a:t>In order to fully traverse, we’ll need a nested loop</a:t>
            </a:r>
          </a:p>
        </p:txBody>
      </p:sp>
    </p:spTree>
    <p:extLst>
      <p:ext uri="{BB962C8B-B14F-4D97-AF65-F5344CB8AC3E}">
        <p14:creationId xmlns:p14="http://schemas.microsoft.com/office/powerpoint/2010/main" val="2342278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78" name="Rectangle 18">
            <a:extLst>
              <a:ext uri="{FF2B5EF4-FFF2-40B4-BE49-F238E27FC236}">
                <a16:creationId xmlns:a16="http://schemas.microsoft.com/office/drawing/2014/main" id="{538526B2-AC2E-4CEC-8831-02CAB9551F03}"/>
              </a:ext>
            </a:extLst>
          </p:cNvPr>
          <p:cNvSpPr>
            <a:spLocks noGrp="1" noChangeArrowheads="1"/>
          </p:cNvSpPr>
          <p:nvPr>
            <p:ph type="title" idx="4294967295"/>
          </p:nvPr>
        </p:nvSpPr>
        <p:spPr>
          <a:xfrm>
            <a:off x="656818" y="250825"/>
            <a:ext cx="7543800" cy="725488"/>
          </a:xfrm>
        </p:spPr>
        <p:txBody>
          <a:bodyPr rtlCol="0">
            <a:normAutofit fontScale="90000"/>
          </a:bodyPr>
          <a:lstStyle/>
          <a:p>
            <a:pPr defTabSz="454923" eaLnBrk="1" fontAlgn="auto" hangingPunct="1">
              <a:spcAft>
                <a:spcPts val="0"/>
              </a:spcAft>
              <a:defRPr/>
            </a:pPr>
            <a:r>
              <a:rPr lang="en-US" altLang="en-US" sz="4378" dirty="0"/>
              <a:t>What 2D Arrays look like</a:t>
            </a:r>
          </a:p>
        </p:txBody>
      </p:sp>
      <p:sp>
        <p:nvSpPr>
          <p:cNvPr id="4099" name="Rectangle 4">
            <a:extLst>
              <a:ext uri="{FF2B5EF4-FFF2-40B4-BE49-F238E27FC236}">
                <a16:creationId xmlns:a16="http://schemas.microsoft.com/office/drawing/2014/main" id="{2A337E24-1AB3-4429-BE87-4847D8CA13AB}"/>
              </a:ext>
            </a:extLst>
          </p:cNvPr>
          <p:cNvSpPr>
            <a:spLocks noChangeArrowheads="1"/>
          </p:cNvSpPr>
          <p:nvPr/>
        </p:nvSpPr>
        <p:spPr bwMode="auto">
          <a:xfrm>
            <a:off x="1611313" y="1470025"/>
            <a:ext cx="5832475" cy="584200"/>
          </a:xfrm>
          <a:prstGeom prst="rect">
            <a:avLst/>
          </a:prstGeom>
          <a:noFill/>
          <a:ln w="9525">
            <a:solidFill>
              <a:schemeClr val="tx1"/>
            </a:solidFill>
            <a:miter lim="800000"/>
            <a:headEnd/>
            <a:tailEnd/>
          </a:ln>
          <a:effectLst/>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endParaRPr lang="en-US" altLang="en-US" sz="3674">
              <a:cs typeface="+mn-cs"/>
            </a:endParaRPr>
          </a:p>
        </p:txBody>
      </p:sp>
      <p:sp>
        <p:nvSpPr>
          <p:cNvPr id="4100" name="Line 5">
            <a:extLst>
              <a:ext uri="{FF2B5EF4-FFF2-40B4-BE49-F238E27FC236}">
                <a16:creationId xmlns:a16="http://schemas.microsoft.com/office/drawing/2014/main" id="{DC16B30C-863A-40B9-9628-9145DB4A1AE6}"/>
              </a:ext>
            </a:extLst>
          </p:cNvPr>
          <p:cNvSpPr>
            <a:spLocks noChangeShapeType="1"/>
          </p:cNvSpPr>
          <p:nvPr/>
        </p:nvSpPr>
        <p:spPr bwMode="auto">
          <a:xfrm>
            <a:off x="2428875" y="1470025"/>
            <a:ext cx="0" cy="584200"/>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01" name="Line 6">
            <a:extLst>
              <a:ext uri="{FF2B5EF4-FFF2-40B4-BE49-F238E27FC236}">
                <a16:creationId xmlns:a16="http://schemas.microsoft.com/office/drawing/2014/main" id="{7568F8D9-922B-4794-B143-F144ACDEBEBC}"/>
              </a:ext>
            </a:extLst>
          </p:cNvPr>
          <p:cNvSpPr>
            <a:spLocks noChangeShapeType="1"/>
          </p:cNvSpPr>
          <p:nvPr/>
        </p:nvSpPr>
        <p:spPr bwMode="auto">
          <a:xfrm>
            <a:off x="3244850" y="1470025"/>
            <a:ext cx="0" cy="584200"/>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02" name="Line 7">
            <a:extLst>
              <a:ext uri="{FF2B5EF4-FFF2-40B4-BE49-F238E27FC236}">
                <a16:creationId xmlns:a16="http://schemas.microsoft.com/office/drawing/2014/main" id="{0F39E659-D767-4990-8216-D18DD3D4EE80}"/>
              </a:ext>
            </a:extLst>
          </p:cNvPr>
          <p:cNvSpPr>
            <a:spLocks noChangeShapeType="1"/>
          </p:cNvSpPr>
          <p:nvPr/>
        </p:nvSpPr>
        <p:spPr bwMode="auto">
          <a:xfrm>
            <a:off x="4062413" y="1470025"/>
            <a:ext cx="0" cy="584200"/>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03" name="Line 8">
            <a:extLst>
              <a:ext uri="{FF2B5EF4-FFF2-40B4-BE49-F238E27FC236}">
                <a16:creationId xmlns:a16="http://schemas.microsoft.com/office/drawing/2014/main" id="{21DF4DC9-E07F-41FA-B170-CCEDAFFE74F1}"/>
              </a:ext>
            </a:extLst>
          </p:cNvPr>
          <p:cNvSpPr>
            <a:spLocks noChangeShapeType="1"/>
          </p:cNvSpPr>
          <p:nvPr/>
        </p:nvSpPr>
        <p:spPr bwMode="auto">
          <a:xfrm>
            <a:off x="4878388" y="1470025"/>
            <a:ext cx="0" cy="584200"/>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04" name="Line 9">
            <a:extLst>
              <a:ext uri="{FF2B5EF4-FFF2-40B4-BE49-F238E27FC236}">
                <a16:creationId xmlns:a16="http://schemas.microsoft.com/office/drawing/2014/main" id="{153B3674-61FD-4EC7-AAD5-6BFC1B1DD2CC}"/>
              </a:ext>
            </a:extLst>
          </p:cNvPr>
          <p:cNvSpPr>
            <a:spLocks noChangeShapeType="1"/>
          </p:cNvSpPr>
          <p:nvPr/>
        </p:nvSpPr>
        <p:spPr bwMode="auto">
          <a:xfrm>
            <a:off x="5694363" y="1470025"/>
            <a:ext cx="0" cy="584200"/>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05" name="Line 10">
            <a:extLst>
              <a:ext uri="{FF2B5EF4-FFF2-40B4-BE49-F238E27FC236}">
                <a16:creationId xmlns:a16="http://schemas.microsoft.com/office/drawing/2014/main" id="{5A33F3F0-2F1A-4726-BE7D-7FEDB171998D}"/>
              </a:ext>
            </a:extLst>
          </p:cNvPr>
          <p:cNvSpPr>
            <a:spLocks noChangeShapeType="1"/>
          </p:cNvSpPr>
          <p:nvPr/>
        </p:nvSpPr>
        <p:spPr bwMode="auto">
          <a:xfrm>
            <a:off x="6511925" y="1470025"/>
            <a:ext cx="0" cy="584200"/>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9162" name="Text Box 11">
            <a:extLst>
              <a:ext uri="{FF2B5EF4-FFF2-40B4-BE49-F238E27FC236}">
                <a16:creationId xmlns:a16="http://schemas.microsoft.com/office/drawing/2014/main" id="{5F0B7FCA-40DE-4CE5-8F32-061684A9A4A4}"/>
              </a:ext>
            </a:extLst>
          </p:cNvPr>
          <p:cNvSpPr txBox="1">
            <a:spLocks noChangeArrowheads="1"/>
          </p:cNvSpPr>
          <p:nvPr/>
        </p:nvSpPr>
        <p:spPr bwMode="auto">
          <a:xfrm>
            <a:off x="1820863" y="969963"/>
            <a:ext cx="433387" cy="471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9953" tIns="69976" rIns="139953" bIns="69976">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eaLnBrk="1" hangingPunct="1"/>
            <a:r>
              <a:rPr lang="en-US" altLang="en-US" sz="2100">
                <a:latin typeface="Tahoma" panose="020B0604030504040204" pitchFamily="34" charset="0"/>
              </a:rPr>
              <a:t>0</a:t>
            </a:r>
          </a:p>
        </p:txBody>
      </p:sp>
      <p:sp>
        <p:nvSpPr>
          <p:cNvPr id="49163" name="Text Box 12">
            <a:extLst>
              <a:ext uri="{FF2B5EF4-FFF2-40B4-BE49-F238E27FC236}">
                <a16:creationId xmlns:a16="http://schemas.microsoft.com/office/drawing/2014/main" id="{9342ABF4-4ABB-4203-9445-3AFE8C3E8822}"/>
              </a:ext>
            </a:extLst>
          </p:cNvPr>
          <p:cNvSpPr txBox="1">
            <a:spLocks noChangeArrowheads="1"/>
          </p:cNvSpPr>
          <p:nvPr/>
        </p:nvSpPr>
        <p:spPr bwMode="auto">
          <a:xfrm>
            <a:off x="2581275" y="960438"/>
            <a:ext cx="433388"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9953" tIns="69976" rIns="139953" bIns="69976">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eaLnBrk="1" hangingPunct="1"/>
            <a:r>
              <a:rPr lang="en-US" altLang="en-US" sz="2100">
                <a:latin typeface="Tahoma" panose="020B0604030504040204" pitchFamily="34" charset="0"/>
              </a:rPr>
              <a:t>1</a:t>
            </a:r>
          </a:p>
        </p:txBody>
      </p:sp>
      <p:sp>
        <p:nvSpPr>
          <p:cNvPr id="49164" name="Text Box 13">
            <a:extLst>
              <a:ext uri="{FF2B5EF4-FFF2-40B4-BE49-F238E27FC236}">
                <a16:creationId xmlns:a16="http://schemas.microsoft.com/office/drawing/2014/main" id="{A7697B4B-4E41-4C4E-BFBD-A89020A6E446}"/>
              </a:ext>
            </a:extLst>
          </p:cNvPr>
          <p:cNvSpPr txBox="1">
            <a:spLocks noChangeArrowheads="1"/>
          </p:cNvSpPr>
          <p:nvPr/>
        </p:nvSpPr>
        <p:spPr bwMode="auto">
          <a:xfrm>
            <a:off x="3398838" y="960438"/>
            <a:ext cx="433387"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9953" tIns="69976" rIns="139953" bIns="69976">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eaLnBrk="1" hangingPunct="1"/>
            <a:r>
              <a:rPr lang="en-US" altLang="en-US" sz="2100">
                <a:latin typeface="Tahoma" panose="020B0604030504040204" pitchFamily="34" charset="0"/>
              </a:rPr>
              <a:t>2</a:t>
            </a:r>
          </a:p>
        </p:txBody>
      </p:sp>
      <p:sp>
        <p:nvSpPr>
          <p:cNvPr id="49165" name="Text Box 14">
            <a:extLst>
              <a:ext uri="{FF2B5EF4-FFF2-40B4-BE49-F238E27FC236}">
                <a16:creationId xmlns:a16="http://schemas.microsoft.com/office/drawing/2014/main" id="{968903C3-6A54-419E-8EFF-767B056349A6}"/>
              </a:ext>
            </a:extLst>
          </p:cNvPr>
          <p:cNvSpPr txBox="1">
            <a:spLocks noChangeArrowheads="1"/>
          </p:cNvSpPr>
          <p:nvPr/>
        </p:nvSpPr>
        <p:spPr bwMode="auto">
          <a:xfrm>
            <a:off x="4214813" y="960438"/>
            <a:ext cx="433387"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9953" tIns="69976" rIns="139953" bIns="69976">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eaLnBrk="1" hangingPunct="1"/>
            <a:r>
              <a:rPr lang="en-US" altLang="en-US" sz="2100">
                <a:latin typeface="Tahoma" panose="020B0604030504040204" pitchFamily="34" charset="0"/>
              </a:rPr>
              <a:t>3</a:t>
            </a:r>
          </a:p>
        </p:txBody>
      </p:sp>
      <p:sp>
        <p:nvSpPr>
          <p:cNvPr id="49166" name="Text Box 15">
            <a:extLst>
              <a:ext uri="{FF2B5EF4-FFF2-40B4-BE49-F238E27FC236}">
                <a16:creationId xmlns:a16="http://schemas.microsoft.com/office/drawing/2014/main" id="{54611ED5-3944-4DDB-889A-28E7C701B8FD}"/>
              </a:ext>
            </a:extLst>
          </p:cNvPr>
          <p:cNvSpPr txBox="1">
            <a:spLocks noChangeArrowheads="1"/>
          </p:cNvSpPr>
          <p:nvPr/>
        </p:nvSpPr>
        <p:spPr bwMode="auto">
          <a:xfrm>
            <a:off x="5030788" y="960438"/>
            <a:ext cx="433387"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9953" tIns="69976" rIns="139953" bIns="69976">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eaLnBrk="1" hangingPunct="1"/>
            <a:r>
              <a:rPr lang="en-US" altLang="en-US" sz="2100">
                <a:latin typeface="Tahoma" panose="020B0604030504040204" pitchFamily="34" charset="0"/>
              </a:rPr>
              <a:t>4</a:t>
            </a:r>
          </a:p>
        </p:txBody>
      </p:sp>
      <p:sp>
        <p:nvSpPr>
          <p:cNvPr id="49167" name="Text Box 16">
            <a:extLst>
              <a:ext uri="{FF2B5EF4-FFF2-40B4-BE49-F238E27FC236}">
                <a16:creationId xmlns:a16="http://schemas.microsoft.com/office/drawing/2014/main" id="{4909DF97-5298-46DB-A5E5-4D0237503155}"/>
              </a:ext>
            </a:extLst>
          </p:cNvPr>
          <p:cNvSpPr txBox="1">
            <a:spLocks noChangeArrowheads="1"/>
          </p:cNvSpPr>
          <p:nvPr/>
        </p:nvSpPr>
        <p:spPr bwMode="auto">
          <a:xfrm>
            <a:off x="5848350" y="960438"/>
            <a:ext cx="433388"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9953" tIns="69976" rIns="139953" bIns="69976">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eaLnBrk="1" hangingPunct="1"/>
            <a:r>
              <a:rPr lang="en-US" altLang="en-US" sz="2100">
                <a:latin typeface="Tahoma" panose="020B0604030504040204" pitchFamily="34" charset="0"/>
              </a:rPr>
              <a:t>5</a:t>
            </a:r>
          </a:p>
        </p:txBody>
      </p:sp>
      <p:sp>
        <p:nvSpPr>
          <p:cNvPr id="49168" name="Text Box 17">
            <a:extLst>
              <a:ext uri="{FF2B5EF4-FFF2-40B4-BE49-F238E27FC236}">
                <a16:creationId xmlns:a16="http://schemas.microsoft.com/office/drawing/2014/main" id="{9D37697B-F500-48CE-B837-B6AB1AD0E1B2}"/>
              </a:ext>
            </a:extLst>
          </p:cNvPr>
          <p:cNvSpPr txBox="1">
            <a:spLocks noChangeArrowheads="1"/>
          </p:cNvSpPr>
          <p:nvPr/>
        </p:nvSpPr>
        <p:spPr bwMode="auto">
          <a:xfrm>
            <a:off x="6745288" y="960438"/>
            <a:ext cx="433387"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9953" tIns="69976" rIns="139953" bIns="69976">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eaLnBrk="1" hangingPunct="1"/>
            <a:r>
              <a:rPr lang="en-US" altLang="en-US" sz="2100">
                <a:latin typeface="Tahoma" panose="020B0604030504040204" pitchFamily="34" charset="0"/>
              </a:rPr>
              <a:t>6</a:t>
            </a:r>
          </a:p>
        </p:txBody>
      </p:sp>
      <p:sp>
        <p:nvSpPr>
          <p:cNvPr id="4113" name="Text Box 20">
            <a:extLst>
              <a:ext uri="{FF2B5EF4-FFF2-40B4-BE49-F238E27FC236}">
                <a16:creationId xmlns:a16="http://schemas.microsoft.com/office/drawing/2014/main" id="{0B6BE46A-F1A6-491D-8ABB-C00A2B2FE12C}"/>
              </a:ext>
            </a:extLst>
          </p:cNvPr>
          <p:cNvSpPr txBox="1">
            <a:spLocks noChangeArrowheads="1"/>
          </p:cNvSpPr>
          <p:nvPr/>
        </p:nvSpPr>
        <p:spPr bwMode="auto">
          <a:xfrm>
            <a:off x="34925" y="2024063"/>
            <a:ext cx="1284288" cy="471487"/>
          </a:xfrm>
          <a:prstGeom prst="rect">
            <a:avLst/>
          </a:prstGeom>
          <a:noFill/>
          <a:ln>
            <a:noFill/>
          </a:ln>
          <a:effectLst/>
        </p:spPr>
        <p:txBody>
          <a:bodyPr wrap="none"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2143">
                <a:latin typeface="Tahoma" panose="020B0604030504040204" pitchFamily="34" charset="0"/>
                <a:cs typeface="+mn-cs"/>
              </a:rPr>
              <a:t>myArray</a:t>
            </a:r>
          </a:p>
        </p:txBody>
      </p:sp>
      <p:sp>
        <p:nvSpPr>
          <p:cNvPr id="4114" name="Rectangle 21">
            <a:extLst>
              <a:ext uri="{FF2B5EF4-FFF2-40B4-BE49-F238E27FC236}">
                <a16:creationId xmlns:a16="http://schemas.microsoft.com/office/drawing/2014/main" id="{E5C2C7F2-2BE4-4985-B6DF-9DDDBBDBEA79}"/>
              </a:ext>
            </a:extLst>
          </p:cNvPr>
          <p:cNvSpPr>
            <a:spLocks noChangeArrowheads="1"/>
          </p:cNvSpPr>
          <p:nvPr/>
        </p:nvSpPr>
        <p:spPr bwMode="auto">
          <a:xfrm>
            <a:off x="1611313" y="2055813"/>
            <a:ext cx="5832475" cy="582612"/>
          </a:xfrm>
          <a:prstGeom prst="rect">
            <a:avLst/>
          </a:prstGeom>
          <a:noFill/>
          <a:ln w="9525">
            <a:solidFill>
              <a:schemeClr val="tx1"/>
            </a:solidFill>
            <a:miter lim="800000"/>
            <a:headEnd/>
            <a:tailEnd/>
          </a:ln>
          <a:effectLst/>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endParaRPr lang="en-US" altLang="en-US" sz="3674">
              <a:cs typeface="+mn-cs"/>
            </a:endParaRPr>
          </a:p>
        </p:txBody>
      </p:sp>
      <p:sp>
        <p:nvSpPr>
          <p:cNvPr id="4115" name="Line 22">
            <a:extLst>
              <a:ext uri="{FF2B5EF4-FFF2-40B4-BE49-F238E27FC236}">
                <a16:creationId xmlns:a16="http://schemas.microsoft.com/office/drawing/2014/main" id="{494E0F4E-2F10-4823-8A22-B615B262DBE9}"/>
              </a:ext>
            </a:extLst>
          </p:cNvPr>
          <p:cNvSpPr>
            <a:spLocks noChangeShapeType="1"/>
          </p:cNvSpPr>
          <p:nvPr/>
        </p:nvSpPr>
        <p:spPr bwMode="auto">
          <a:xfrm>
            <a:off x="2428875" y="2055813"/>
            <a:ext cx="0" cy="582612"/>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16" name="Line 23">
            <a:extLst>
              <a:ext uri="{FF2B5EF4-FFF2-40B4-BE49-F238E27FC236}">
                <a16:creationId xmlns:a16="http://schemas.microsoft.com/office/drawing/2014/main" id="{A0C0EA3E-04CC-49C5-A39D-F6CBDC2CC3E5}"/>
              </a:ext>
            </a:extLst>
          </p:cNvPr>
          <p:cNvSpPr>
            <a:spLocks noChangeShapeType="1"/>
          </p:cNvSpPr>
          <p:nvPr/>
        </p:nvSpPr>
        <p:spPr bwMode="auto">
          <a:xfrm>
            <a:off x="3244850" y="2055813"/>
            <a:ext cx="0" cy="582612"/>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17" name="Line 24">
            <a:extLst>
              <a:ext uri="{FF2B5EF4-FFF2-40B4-BE49-F238E27FC236}">
                <a16:creationId xmlns:a16="http://schemas.microsoft.com/office/drawing/2014/main" id="{E3F7ACA5-C9D3-45D4-9F8E-50A3F2788E68}"/>
              </a:ext>
            </a:extLst>
          </p:cNvPr>
          <p:cNvSpPr>
            <a:spLocks noChangeShapeType="1"/>
          </p:cNvSpPr>
          <p:nvPr/>
        </p:nvSpPr>
        <p:spPr bwMode="auto">
          <a:xfrm>
            <a:off x="4062413" y="2055813"/>
            <a:ext cx="0" cy="582612"/>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18" name="Line 25">
            <a:extLst>
              <a:ext uri="{FF2B5EF4-FFF2-40B4-BE49-F238E27FC236}">
                <a16:creationId xmlns:a16="http://schemas.microsoft.com/office/drawing/2014/main" id="{5FF0238B-EA6D-47AF-A999-C8B48851E27D}"/>
              </a:ext>
            </a:extLst>
          </p:cNvPr>
          <p:cNvSpPr>
            <a:spLocks noChangeShapeType="1"/>
          </p:cNvSpPr>
          <p:nvPr/>
        </p:nvSpPr>
        <p:spPr bwMode="auto">
          <a:xfrm>
            <a:off x="4878388" y="2055813"/>
            <a:ext cx="0" cy="582612"/>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19" name="Line 26">
            <a:extLst>
              <a:ext uri="{FF2B5EF4-FFF2-40B4-BE49-F238E27FC236}">
                <a16:creationId xmlns:a16="http://schemas.microsoft.com/office/drawing/2014/main" id="{8166C95B-1595-44A5-AA43-63628C8882E5}"/>
              </a:ext>
            </a:extLst>
          </p:cNvPr>
          <p:cNvSpPr>
            <a:spLocks noChangeShapeType="1"/>
          </p:cNvSpPr>
          <p:nvPr/>
        </p:nvSpPr>
        <p:spPr bwMode="auto">
          <a:xfrm>
            <a:off x="5694363" y="2055813"/>
            <a:ext cx="0" cy="582612"/>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20" name="Line 27">
            <a:extLst>
              <a:ext uri="{FF2B5EF4-FFF2-40B4-BE49-F238E27FC236}">
                <a16:creationId xmlns:a16="http://schemas.microsoft.com/office/drawing/2014/main" id="{BE6FDA64-9E36-4A0B-A212-4AC1F3AAEE70}"/>
              </a:ext>
            </a:extLst>
          </p:cNvPr>
          <p:cNvSpPr>
            <a:spLocks noChangeShapeType="1"/>
          </p:cNvSpPr>
          <p:nvPr/>
        </p:nvSpPr>
        <p:spPr bwMode="auto">
          <a:xfrm>
            <a:off x="6511925" y="2055813"/>
            <a:ext cx="0" cy="582612"/>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21" name="Rectangle 28">
            <a:extLst>
              <a:ext uri="{FF2B5EF4-FFF2-40B4-BE49-F238E27FC236}">
                <a16:creationId xmlns:a16="http://schemas.microsoft.com/office/drawing/2014/main" id="{F67FFAC3-B6BF-4590-A2D9-32AE2F8A2AC0}"/>
              </a:ext>
            </a:extLst>
          </p:cNvPr>
          <p:cNvSpPr>
            <a:spLocks noChangeArrowheads="1"/>
          </p:cNvSpPr>
          <p:nvPr/>
        </p:nvSpPr>
        <p:spPr bwMode="auto">
          <a:xfrm>
            <a:off x="1611313" y="2638425"/>
            <a:ext cx="5832475" cy="584200"/>
          </a:xfrm>
          <a:prstGeom prst="rect">
            <a:avLst/>
          </a:prstGeom>
          <a:noFill/>
          <a:ln w="9525">
            <a:solidFill>
              <a:schemeClr val="tx1"/>
            </a:solidFill>
            <a:miter lim="800000"/>
            <a:headEnd/>
            <a:tailEnd/>
          </a:ln>
          <a:effectLst/>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endParaRPr lang="en-US" altLang="en-US" sz="3674">
              <a:cs typeface="+mn-cs"/>
            </a:endParaRPr>
          </a:p>
        </p:txBody>
      </p:sp>
      <p:sp>
        <p:nvSpPr>
          <p:cNvPr id="4122" name="Line 29">
            <a:extLst>
              <a:ext uri="{FF2B5EF4-FFF2-40B4-BE49-F238E27FC236}">
                <a16:creationId xmlns:a16="http://schemas.microsoft.com/office/drawing/2014/main" id="{D8283E03-EFBA-4DEA-8436-83285BF2C408}"/>
              </a:ext>
            </a:extLst>
          </p:cNvPr>
          <p:cNvSpPr>
            <a:spLocks noChangeShapeType="1"/>
          </p:cNvSpPr>
          <p:nvPr/>
        </p:nvSpPr>
        <p:spPr bwMode="auto">
          <a:xfrm>
            <a:off x="2428875" y="2638425"/>
            <a:ext cx="0" cy="584200"/>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23" name="Line 30">
            <a:extLst>
              <a:ext uri="{FF2B5EF4-FFF2-40B4-BE49-F238E27FC236}">
                <a16:creationId xmlns:a16="http://schemas.microsoft.com/office/drawing/2014/main" id="{376ECFF8-01BF-4FB2-879D-32B541D3D166}"/>
              </a:ext>
            </a:extLst>
          </p:cNvPr>
          <p:cNvSpPr>
            <a:spLocks noChangeShapeType="1"/>
          </p:cNvSpPr>
          <p:nvPr/>
        </p:nvSpPr>
        <p:spPr bwMode="auto">
          <a:xfrm>
            <a:off x="3244850" y="2638425"/>
            <a:ext cx="0" cy="584200"/>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24" name="Line 31">
            <a:extLst>
              <a:ext uri="{FF2B5EF4-FFF2-40B4-BE49-F238E27FC236}">
                <a16:creationId xmlns:a16="http://schemas.microsoft.com/office/drawing/2014/main" id="{6AE77173-F308-4188-AE8A-92E21D39B334}"/>
              </a:ext>
            </a:extLst>
          </p:cNvPr>
          <p:cNvSpPr>
            <a:spLocks noChangeShapeType="1"/>
          </p:cNvSpPr>
          <p:nvPr/>
        </p:nvSpPr>
        <p:spPr bwMode="auto">
          <a:xfrm>
            <a:off x="4062413" y="2638425"/>
            <a:ext cx="0" cy="584200"/>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25" name="Line 32">
            <a:extLst>
              <a:ext uri="{FF2B5EF4-FFF2-40B4-BE49-F238E27FC236}">
                <a16:creationId xmlns:a16="http://schemas.microsoft.com/office/drawing/2014/main" id="{31956511-8027-41A3-83A6-7868AA6E2F78}"/>
              </a:ext>
            </a:extLst>
          </p:cNvPr>
          <p:cNvSpPr>
            <a:spLocks noChangeShapeType="1"/>
          </p:cNvSpPr>
          <p:nvPr/>
        </p:nvSpPr>
        <p:spPr bwMode="auto">
          <a:xfrm>
            <a:off x="4878388" y="2638425"/>
            <a:ext cx="0" cy="584200"/>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26" name="Line 33">
            <a:extLst>
              <a:ext uri="{FF2B5EF4-FFF2-40B4-BE49-F238E27FC236}">
                <a16:creationId xmlns:a16="http://schemas.microsoft.com/office/drawing/2014/main" id="{D761599D-B271-480D-ADA6-B6FDA772A279}"/>
              </a:ext>
            </a:extLst>
          </p:cNvPr>
          <p:cNvSpPr>
            <a:spLocks noChangeShapeType="1"/>
          </p:cNvSpPr>
          <p:nvPr/>
        </p:nvSpPr>
        <p:spPr bwMode="auto">
          <a:xfrm>
            <a:off x="5694363" y="2638425"/>
            <a:ext cx="0" cy="584200"/>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27" name="Line 34">
            <a:extLst>
              <a:ext uri="{FF2B5EF4-FFF2-40B4-BE49-F238E27FC236}">
                <a16:creationId xmlns:a16="http://schemas.microsoft.com/office/drawing/2014/main" id="{1152F46A-1886-42A4-AF1C-473BF75CEA48}"/>
              </a:ext>
            </a:extLst>
          </p:cNvPr>
          <p:cNvSpPr>
            <a:spLocks noChangeShapeType="1"/>
          </p:cNvSpPr>
          <p:nvPr/>
        </p:nvSpPr>
        <p:spPr bwMode="auto">
          <a:xfrm>
            <a:off x="6511925" y="2638425"/>
            <a:ext cx="0" cy="584200"/>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28" name="Rectangle 36">
            <a:extLst>
              <a:ext uri="{FF2B5EF4-FFF2-40B4-BE49-F238E27FC236}">
                <a16:creationId xmlns:a16="http://schemas.microsoft.com/office/drawing/2014/main" id="{02984461-9EB7-4552-8424-8E1738C45EEF}"/>
              </a:ext>
            </a:extLst>
          </p:cNvPr>
          <p:cNvSpPr>
            <a:spLocks noChangeArrowheads="1"/>
          </p:cNvSpPr>
          <p:nvPr/>
        </p:nvSpPr>
        <p:spPr bwMode="auto">
          <a:xfrm>
            <a:off x="1611313" y="3222625"/>
            <a:ext cx="5832475" cy="582613"/>
          </a:xfrm>
          <a:prstGeom prst="rect">
            <a:avLst/>
          </a:prstGeom>
          <a:noFill/>
          <a:ln w="9525">
            <a:solidFill>
              <a:schemeClr val="tx1"/>
            </a:solidFill>
            <a:miter lim="800000"/>
            <a:headEnd/>
            <a:tailEnd/>
          </a:ln>
          <a:effectLst/>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endParaRPr lang="en-US" altLang="en-US" sz="3674">
              <a:cs typeface="+mn-cs"/>
            </a:endParaRPr>
          </a:p>
        </p:txBody>
      </p:sp>
      <p:sp>
        <p:nvSpPr>
          <p:cNvPr id="4129" name="Line 37">
            <a:extLst>
              <a:ext uri="{FF2B5EF4-FFF2-40B4-BE49-F238E27FC236}">
                <a16:creationId xmlns:a16="http://schemas.microsoft.com/office/drawing/2014/main" id="{059CD11A-ABD9-4DB1-917E-1472F10427A8}"/>
              </a:ext>
            </a:extLst>
          </p:cNvPr>
          <p:cNvSpPr>
            <a:spLocks noChangeShapeType="1"/>
          </p:cNvSpPr>
          <p:nvPr/>
        </p:nvSpPr>
        <p:spPr bwMode="auto">
          <a:xfrm>
            <a:off x="2428875" y="3222625"/>
            <a:ext cx="0" cy="582613"/>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30" name="Line 38">
            <a:extLst>
              <a:ext uri="{FF2B5EF4-FFF2-40B4-BE49-F238E27FC236}">
                <a16:creationId xmlns:a16="http://schemas.microsoft.com/office/drawing/2014/main" id="{8570A715-BB33-4F67-A0AB-E2E143A1E7FC}"/>
              </a:ext>
            </a:extLst>
          </p:cNvPr>
          <p:cNvSpPr>
            <a:spLocks noChangeShapeType="1"/>
          </p:cNvSpPr>
          <p:nvPr/>
        </p:nvSpPr>
        <p:spPr bwMode="auto">
          <a:xfrm>
            <a:off x="3244850" y="3222625"/>
            <a:ext cx="0" cy="582613"/>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31" name="Line 39">
            <a:extLst>
              <a:ext uri="{FF2B5EF4-FFF2-40B4-BE49-F238E27FC236}">
                <a16:creationId xmlns:a16="http://schemas.microsoft.com/office/drawing/2014/main" id="{085F8595-C47A-4038-98AF-3D2C27955D23}"/>
              </a:ext>
            </a:extLst>
          </p:cNvPr>
          <p:cNvSpPr>
            <a:spLocks noChangeShapeType="1"/>
          </p:cNvSpPr>
          <p:nvPr/>
        </p:nvSpPr>
        <p:spPr bwMode="auto">
          <a:xfrm>
            <a:off x="4062413" y="3222625"/>
            <a:ext cx="0" cy="582613"/>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32" name="Line 40">
            <a:extLst>
              <a:ext uri="{FF2B5EF4-FFF2-40B4-BE49-F238E27FC236}">
                <a16:creationId xmlns:a16="http://schemas.microsoft.com/office/drawing/2014/main" id="{D1A1DF7F-FF57-4092-9840-281233423BEF}"/>
              </a:ext>
            </a:extLst>
          </p:cNvPr>
          <p:cNvSpPr>
            <a:spLocks noChangeShapeType="1"/>
          </p:cNvSpPr>
          <p:nvPr/>
        </p:nvSpPr>
        <p:spPr bwMode="auto">
          <a:xfrm>
            <a:off x="4878388" y="3222625"/>
            <a:ext cx="0" cy="582613"/>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33" name="Line 41">
            <a:extLst>
              <a:ext uri="{FF2B5EF4-FFF2-40B4-BE49-F238E27FC236}">
                <a16:creationId xmlns:a16="http://schemas.microsoft.com/office/drawing/2014/main" id="{67542C9E-7D02-47BA-BEC4-C664E8D116BD}"/>
              </a:ext>
            </a:extLst>
          </p:cNvPr>
          <p:cNvSpPr>
            <a:spLocks noChangeShapeType="1"/>
          </p:cNvSpPr>
          <p:nvPr/>
        </p:nvSpPr>
        <p:spPr bwMode="auto">
          <a:xfrm>
            <a:off x="5694363" y="3222625"/>
            <a:ext cx="0" cy="582613"/>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34" name="Line 42">
            <a:extLst>
              <a:ext uri="{FF2B5EF4-FFF2-40B4-BE49-F238E27FC236}">
                <a16:creationId xmlns:a16="http://schemas.microsoft.com/office/drawing/2014/main" id="{3CFCF046-8FB1-4487-B18B-6A7B6784B35D}"/>
              </a:ext>
            </a:extLst>
          </p:cNvPr>
          <p:cNvSpPr>
            <a:spLocks noChangeShapeType="1"/>
          </p:cNvSpPr>
          <p:nvPr/>
        </p:nvSpPr>
        <p:spPr bwMode="auto">
          <a:xfrm>
            <a:off x="6511925" y="3222625"/>
            <a:ext cx="0" cy="582613"/>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35" name="Rectangle 43">
            <a:extLst>
              <a:ext uri="{FF2B5EF4-FFF2-40B4-BE49-F238E27FC236}">
                <a16:creationId xmlns:a16="http://schemas.microsoft.com/office/drawing/2014/main" id="{61FF4E15-BB18-49AC-8672-907658CDDBE3}"/>
              </a:ext>
            </a:extLst>
          </p:cNvPr>
          <p:cNvSpPr>
            <a:spLocks noChangeArrowheads="1"/>
          </p:cNvSpPr>
          <p:nvPr/>
        </p:nvSpPr>
        <p:spPr bwMode="auto">
          <a:xfrm>
            <a:off x="1611313" y="3805238"/>
            <a:ext cx="5832475" cy="584200"/>
          </a:xfrm>
          <a:prstGeom prst="rect">
            <a:avLst/>
          </a:prstGeom>
          <a:noFill/>
          <a:ln w="9525">
            <a:solidFill>
              <a:schemeClr val="tx1"/>
            </a:solidFill>
            <a:miter lim="800000"/>
            <a:headEnd/>
            <a:tailEnd/>
          </a:ln>
          <a:effectLst/>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endParaRPr lang="en-US" altLang="en-US" sz="3674">
              <a:cs typeface="+mn-cs"/>
            </a:endParaRPr>
          </a:p>
        </p:txBody>
      </p:sp>
      <p:sp>
        <p:nvSpPr>
          <p:cNvPr id="4136" name="Line 44">
            <a:extLst>
              <a:ext uri="{FF2B5EF4-FFF2-40B4-BE49-F238E27FC236}">
                <a16:creationId xmlns:a16="http://schemas.microsoft.com/office/drawing/2014/main" id="{FC8365D5-57AF-48B8-9294-557DB62DE830}"/>
              </a:ext>
            </a:extLst>
          </p:cNvPr>
          <p:cNvSpPr>
            <a:spLocks noChangeShapeType="1"/>
          </p:cNvSpPr>
          <p:nvPr/>
        </p:nvSpPr>
        <p:spPr bwMode="auto">
          <a:xfrm>
            <a:off x="2428875" y="3805238"/>
            <a:ext cx="0" cy="584200"/>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37" name="Line 45">
            <a:extLst>
              <a:ext uri="{FF2B5EF4-FFF2-40B4-BE49-F238E27FC236}">
                <a16:creationId xmlns:a16="http://schemas.microsoft.com/office/drawing/2014/main" id="{ABE45A51-411A-47A5-97FD-D2046B91AB5E}"/>
              </a:ext>
            </a:extLst>
          </p:cNvPr>
          <p:cNvSpPr>
            <a:spLocks noChangeShapeType="1"/>
          </p:cNvSpPr>
          <p:nvPr/>
        </p:nvSpPr>
        <p:spPr bwMode="auto">
          <a:xfrm>
            <a:off x="3244850" y="3805238"/>
            <a:ext cx="0" cy="584200"/>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38" name="Line 46">
            <a:extLst>
              <a:ext uri="{FF2B5EF4-FFF2-40B4-BE49-F238E27FC236}">
                <a16:creationId xmlns:a16="http://schemas.microsoft.com/office/drawing/2014/main" id="{F59B3F79-65D3-432C-A220-641133C473E7}"/>
              </a:ext>
            </a:extLst>
          </p:cNvPr>
          <p:cNvSpPr>
            <a:spLocks noChangeShapeType="1"/>
          </p:cNvSpPr>
          <p:nvPr/>
        </p:nvSpPr>
        <p:spPr bwMode="auto">
          <a:xfrm>
            <a:off x="4062413" y="3805238"/>
            <a:ext cx="0" cy="584200"/>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39" name="Line 47">
            <a:extLst>
              <a:ext uri="{FF2B5EF4-FFF2-40B4-BE49-F238E27FC236}">
                <a16:creationId xmlns:a16="http://schemas.microsoft.com/office/drawing/2014/main" id="{51738D41-F577-4C36-B00F-C8E13F62EC1D}"/>
              </a:ext>
            </a:extLst>
          </p:cNvPr>
          <p:cNvSpPr>
            <a:spLocks noChangeShapeType="1"/>
          </p:cNvSpPr>
          <p:nvPr/>
        </p:nvSpPr>
        <p:spPr bwMode="auto">
          <a:xfrm>
            <a:off x="4878388" y="3805238"/>
            <a:ext cx="0" cy="584200"/>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40" name="Line 48">
            <a:extLst>
              <a:ext uri="{FF2B5EF4-FFF2-40B4-BE49-F238E27FC236}">
                <a16:creationId xmlns:a16="http://schemas.microsoft.com/office/drawing/2014/main" id="{DCEFE03A-36DB-4CD9-A322-05FF235BBA0F}"/>
              </a:ext>
            </a:extLst>
          </p:cNvPr>
          <p:cNvSpPr>
            <a:spLocks noChangeShapeType="1"/>
          </p:cNvSpPr>
          <p:nvPr/>
        </p:nvSpPr>
        <p:spPr bwMode="auto">
          <a:xfrm>
            <a:off x="5694363" y="3805238"/>
            <a:ext cx="0" cy="584200"/>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41" name="Line 49">
            <a:extLst>
              <a:ext uri="{FF2B5EF4-FFF2-40B4-BE49-F238E27FC236}">
                <a16:creationId xmlns:a16="http://schemas.microsoft.com/office/drawing/2014/main" id="{44813804-C853-40BB-BC34-ED74684C0276}"/>
              </a:ext>
            </a:extLst>
          </p:cNvPr>
          <p:cNvSpPr>
            <a:spLocks noChangeShapeType="1"/>
          </p:cNvSpPr>
          <p:nvPr/>
        </p:nvSpPr>
        <p:spPr bwMode="auto">
          <a:xfrm>
            <a:off x="6511925" y="3805238"/>
            <a:ext cx="0" cy="584200"/>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42" name="Rectangle 50">
            <a:extLst>
              <a:ext uri="{FF2B5EF4-FFF2-40B4-BE49-F238E27FC236}">
                <a16:creationId xmlns:a16="http://schemas.microsoft.com/office/drawing/2014/main" id="{1D44B489-8D50-4AF6-9BE9-852D04BD3DC3}"/>
              </a:ext>
            </a:extLst>
          </p:cNvPr>
          <p:cNvSpPr>
            <a:spLocks noChangeArrowheads="1"/>
          </p:cNvSpPr>
          <p:nvPr/>
        </p:nvSpPr>
        <p:spPr bwMode="auto">
          <a:xfrm>
            <a:off x="1611313" y="4389438"/>
            <a:ext cx="5832475" cy="582612"/>
          </a:xfrm>
          <a:prstGeom prst="rect">
            <a:avLst/>
          </a:prstGeom>
          <a:noFill/>
          <a:ln w="9525">
            <a:solidFill>
              <a:schemeClr val="tx1"/>
            </a:solidFill>
            <a:miter lim="800000"/>
            <a:headEnd/>
            <a:tailEnd/>
          </a:ln>
          <a:effectLst/>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endParaRPr lang="en-US" altLang="en-US" sz="3674">
              <a:cs typeface="+mn-cs"/>
            </a:endParaRPr>
          </a:p>
        </p:txBody>
      </p:sp>
      <p:sp>
        <p:nvSpPr>
          <p:cNvPr id="4143" name="Line 51">
            <a:extLst>
              <a:ext uri="{FF2B5EF4-FFF2-40B4-BE49-F238E27FC236}">
                <a16:creationId xmlns:a16="http://schemas.microsoft.com/office/drawing/2014/main" id="{923B5AA9-CEB3-4BA2-8DC9-D02AC472CBB5}"/>
              </a:ext>
            </a:extLst>
          </p:cNvPr>
          <p:cNvSpPr>
            <a:spLocks noChangeShapeType="1"/>
          </p:cNvSpPr>
          <p:nvPr/>
        </p:nvSpPr>
        <p:spPr bwMode="auto">
          <a:xfrm>
            <a:off x="2428875" y="4389438"/>
            <a:ext cx="0" cy="582612"/>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44" name="Line 52">
            <a:extLst>
              <a:ext uri="{FF2B5EF4-FFF2-40B4-BE49-F238E27FC236}">
                <a16:creationId xmlns:a16="http://schemas.microsoft.com/office/drawing/2014/main" id="{8EBFF874-CB7F-4FD6-BA7F-B84C2E60773B}"/>
              </a:ext>
            </a:extLst>
          </p:cNvPr>
          <p:cNvSpPr>
            <a:spLocks noChangeShapeType="1"/>
          </p:cNvSpPr>
          <p:nvPr/>
        </p:nvSpPr>
        <p:spPr bwMode="auto">
          <a:xfrm>
            <a:off x="3244850" y="4389438"/>
            <a:ext cx="0" cy="582612"/>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45" name="Line 53">
            <a:extLst>
              <a:ext uri="{FF2B5EF4-FFF2-40B4-BE49-F238E27FC236}">
                <a16:creationId xmlns:a16="http://schemas.microsoft.com/office/drawing/2014/main" id="{C815BBC2-8584-405C-8D0D-FE050369635C}"/>
              </a:ext>
            </a:extLst>
          </p:cNvPr>
          <p:cNvSpPr>
            <a:spLocks noChangeShapeType="1"/>
          </p:cNvSpPr>
          <p:nvPr/>
        </p:nvSpPr>
        <p:spPr bwMode="auto">
          <a:xfrm>
            <a:off x="4062413" y="4389438"/>
            <a:ext cx="0" cy="582612"/>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46" name="Line 54">
            <a:extLst>
              <a:ext uri="{FF2B5EF4-FFF2-40B4-BE49-F238E27FC236}">
                <a16:creationId xmlns:a16="http://schemas.microsoft.com/office/drawing/2014/main" id="{EDB4FEF4-A692-42B8-9BD3-135B4587FC30}"/>
              </a:ext>
            </a:extLst>
          </p:cNvPr>
          <p:cNvSpPr>
            <a:spLocks noChangeShapeType="1"/>
          </p:cNvSpPr>
          <p:nvPr/>
        </p:nvSpPr>
        <p:spPr bwMode="auto">
          <a:xfrm>
            <a:off x="4878388" y="4389438"/>
            <a:ext cx="0" cy="582612"/>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47" name="Line 55">
            <a:extLst>
              <a:ext uri="{FF2B5EF4-FFF2-40B4-BE49-F238E27FC236}">
                <a16:creationId xmlns:a16="http://schemas.microsoft.com/office/drawing/2014/main" id="{859B84AE-D181-4119-A93A-4865B254E366}"/>
              </a:ext>
            </a:extLst>
          </p:cNvPr>
          <p:cNvSpPr>
            <a:spLocks noChangeShapeType="1"/>
          </p:cNvSpPr>
          <p:nvPr/>
        </p:nvSpPr>
        <p:spPr bwMode="auto">
          <a:xfrm>
            <a:off x="5694363" y="4389438"/>
            <a:ext cx="0" cy="582612"/>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48" name="Line 56">
            <a:extLst>
              <a:ext uri="{FF2B5EF4-FFF2-40B4-BE49-F238E27FC236}">
                <a16:creationId xmlns:a16="http://schemas.microsoft.com/office/drawing/2014/main" id="{2AF519EB-F7F6-4CBD-B14A-6B0874939DD7}"/>
              </a:ext>
            </a:extLst>
          </p:cNvPr>
          <p:cNvSpPr>
            <a:spLocks noChangeShapeType="1"/>
          </p:cNvSpPr>
          <p:nvPr/>
        </p:nvSpPr>
        <p:spPr bwMode="auto">
          <a:xfrm>
            <a:off x="6511925" y="4389438"/>
            <a:ext cx="0" cy="582612"/>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49" name="Rectangle 57">
            <a:extLst>
              <a:ext uri="{FF2B5EF4-FFF2-40B4-BE49-F238E27FC236}">
                <a16:creationId xmlns:a16="http://schemas.microsoft.com/office/drawing/2014/main" id="{406FB3B8-7749-4DD8-ADB6-EDE2A96E8B80}"/>
              </a:ext>
            </a:extLst>
          </p:cNvPr>
          <p:cNvSpPr>
            <a:spLocks noChangeArrowheads="1"/>
          </p:cNvSpPr>
          <p:nvPr/>
        </p:nvSpPr>
        <p:spPr bwMode="auto">
          <a:xfrm>
            <a:off x="1611313" y="4972050"/>
            <a:ext cx="5832475" cy="582613"/>
          </a:xfrm>
          <a:prstGeom prst="rect">
            <a:avLst/>
          </a:prstGeom>
          <a:noFill/>
          <a:ln w="9525">
            <a:solidFill>
              <a:schemeClr val="tx1"/>
            </a:solidFill>
            <a:miter lim="800000"/>
            <a:headEnd/>
            <a:tailEnd/>
          </a:ln>
          <a:effectLst/>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endParaRPr lang="en-US" altLang="en-US" sz="3674">
              <a:cs typeface="+mn-cs"/>
            </a:endParaRPr>
          </a:p>
        </p:txBody>
      </p:sp>
      <p:sp>
        <p:nvSpPr>
          <p:cNvPr id="4150" name="Line 58">
            <a:extLst>
              <a:ext uri="{FF2B5EF4-FFF2-40B4-BE49-F238E27FC236}">
                <a16:creationId xmlns:a16="http://schemas.microsoft.com/office/drawing/2014/main" id="{8431EF6A-48F2-4D17-B0EB-227D6CD08A46}"/>
              </a:ext>
            </a:extLst>
          </p:cNvPr>
          <p:cNvSpPr>
            <a:spLocks noChangeShapeType="1"/>
          </p:cNvSpPr>
          <p:nvPr/>
        </p:nvSpPr>
        <p:spPr bwMode="auto">
          <a:xfrm>
            <a:off x="2428875" y="4972050"/>
            <a:ext cx="0" cy="582613"/>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51" name="Line 59">
            <a:extLst>
              <a:ext uri="{FF2B5EF4-FFF2-40B4-BE49-F238E27FC236}">
                <a16:creationId xmlns:a16="http://schemas.microsoft.com/office/drawing/2014/main" id="{C408B48F-5985-43A5-B31A-C60828572D13}"/>
              </a:ext>
            </a:extLst>
          </p:cNvPr>
          <p:cNvSpPr>
            <a:spLocks noChangeShapeType="1"/>
          </p:cNvSpPr>
          <p:nvPr/>
        </p:nvSpPr>
        <p:spPr bwMode="auto">
          <a:xfrm>
            <a:off x="3244850" y="4972050"/>
            <a:ext cx="0" cy="582613"/>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52" name="Line 60">
            <a:extLst>
              <a:ext uri="{FF2B5EF4-FFF2-40B4-BE49-F238E27FC236}">
                <a16:creationId xmlns:a16="http://schemas.microsoft.com/office/drawing/2014/main" id="{2B51EFE9-BAC0-458D-A540-FDC53E817E12}"/>
              </a:ext>
            </a:extLst>
          </p:cNvPr>
          <p:cNvSpPr>
            <a:spLocks noChangeShapeType="1"/>
          </p:cNvSpPr>
          <p:nvPr/>
        </p:nvSpPr>
        <p:spPr bwMode="auto">
          <a:xfrm>
            <a:off x="4062413" y="4972050"/>
            <a:ext cx="0" cy="582613"/>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53" name="Line 61">
            <a:extLst>
              <a:ext uri="{FF2B5EF4-FFF2-40B4-BE49-F238E27FC236}">
                <a16:creationId xmlns:a16="http://schemas.microsoft.com/office/drawing/2014/main" id="{77E7DB0A-E287-4B6E-A0BE-4191360142FF}"/>
              </a:ext>
            </a:extLst>
          </p:cNvPr>
          <p:cNvSpPr>
            <a:spLocks noChangeShapeType="1"/>
          </p:cNvSpPr>
          <p:nvPr/>
        </p:nvSpPr>
        <p:spPr bwMode="auto">
          <a:xfrm>
            <a:off x="4878388" y="4972050"/>
            <a:ext cx="0" cy="582613"/>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54" name="Line 62">
            <a:extLst>
              <a:ext uri="{FF2B5EF4-FFF2-40B4-BE49-F238E27FC236}">
                <a16:creationId xmlns:a16="http://schemas.microsoft.com/office/drawing/2014/main" id="{7F8A34A6-E84B-4006-BA33-9ADAD2C1CCA5}"/>
              </a:ext>
            </a:extLst>
          </p:cNvPr>
          <p:cNvSpPr>
            <a:spLocks noChangeShapeType="1"/>
          </p:cNvSpPr>
          <p:nvPr/>
        </p:nvSpPr>
        <p:spPr bwMode="auto">
          <a:xfrm>
            <a:off x="5694363" y="4972050"/>
            <a:ext cx="0" cy="582613"/>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155" name="Line 63">
            <a:extLst>
              <a:ext uri="{FF2B5EF4-FFF2-40B4-BE49-F238E27FC236}">
                <a16:creationId xmlns:a16="http://schemas.microsoft.com/office/drawing/2014/main" id="{2C2E1EAC-1D0C-45E1-839B-E51DAFBBB299}"/>
              </a:ext>
            </a:extLst>
          </p:cNvPr>
          <p:cNvSpPr>
            <a:spLocks noChangeShapeType="1"/>
          </p:cNvSpPr>
          <p:nvPr/>
        </p:nvSpPr>
        <p:spPr bwMode="auto">
          <a:xfrm>
            <a:off x="6511925" y="4972050"/>
            <a:ext cx="0" cy="582613"/>
          </a:xfrm>
          <a:prstGeom prst="line">
            <a:avLst/>
          </a:prstGeom>
          <a:noFill/>
          <a:ln w="9525">
            <a:solidFill>
              <a:schemeClr val="tx1"/>
            </a:solidFill>
            <a:round/>
            <a:headEnd/>
            <a:tailEnd/>
          </a:ln>
          <a:effectLst/>
        </p:spPr>
        <p:txBody>
          <a:bodyPr/>
          <a:lstStyle/>
          <a:p>
            <a:pPr>
              <a:defRPr/>
            </a:pPr>
            <a:endParaRPr lang="en-US" sz="3674">
              <a:latin typeface="Times" pitchFamily="1" charset="0"/>
              <a:cs typeface="+mn-cs"/>
            </a:endParaRPr>
          </a:p>
        </p:txBody>
      </p:sp>
      <p:sp>
        <p:nvSpPr>
          <p:cNvPr id="49212" name="Text Box 64">
            <a:extLst>
              <a:ext uri="{FF2B5EF4-FFF2-40B4-BE49-F238E27FC236}">
                <a16:creationId xmlns:a16="http://schemas.microsoft.com/office/drawing/2014/main" id="{A260D0DF-4638-4F2F-A93F-61907C392675}"/>
              </a:ext>
            </a:extLst>
          </p:cNvPr>
          <p:cNvSpPr txBox="1">
            <a:spLocks noChangeArrowheads="1"/>
          </p:cNvSpPr>
          <p:nvPr/>
        </p:nvSpPr>
        <p:spPr bwMode="auto">
          <a:xfrm>
            <a:off x="1146175" y="1516063"/>
            <a:ext cx="431800" cy="471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9953" tIns="69976" rIns="139953" bIns="69976">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eaLnBrk="1" hangingPunct="1"/>
            <a:r>
              <a:rPr lang="en-US" altLang="en-US" sz="2100">
                <a:latin typeface="Tahoma" panose="020B0604030504040204" pitchFamily="34" charset="0"/>
              </a:rPr>
              <a:t>0</a:t>
            </a:r>
          </a:p>
        </p:txBody>
      </p:sp>
      <p:sp>
        <p:nvSpPr>
          <p:cNvPr id="49213" name="Text Box 65">
            <a:extLst>
              <a:ext uri="{FF2B5EF4-FFF2-40B4-BE49-F238E27FC236}">
                <a16:creationId xmlns:a16="http://schemas.microsoft.com/office/drawing/2014/main" id="{72F383B9-99E3-4CCD-8630-3D82402956FA}"/>
              </a:ext>
            </a:extLst>
          </p:cNvPr>
          <p:cNvSpPr txBox="1">
            <a:spLocks noChangeArrowheads="1"/>
          </p:cNvSpPr>
          <p:nvPr/>
        </p:nvSpPr>
        <p:spPr bwMode="auto">
          <a:xfrm>
            <a:off x="1146175" y="2106613"/>
            <a:ext cx="431800" cy="471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9953" tIns="69976" rIns="139953" bIns="69976">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eaLnBrk="1" hangingPunct="1"/>
            <a:r>
              <a:rPr lang="en-US" altLang="en-US" sz="2100">
                <a:latin typeface="Tahoma" panose="020B0604030504040204" pitchFamily="34" charset="0"/>
              </a:rPr>
              <a:t>1</a:t>
            </a:r>
          </a:p>
        </p:txBody>
      </p:sp>
      <p:sp>
        <p:nvSpPr>
          <p:cNvPr id="49214" name="Text Box 66">
            <a:extLst>
              <a:ext uri="{FF2B5EF4-FFF2-40B4-BE49-F238E27FC236}">
                <a16:creationId xmlns:a16="http://schemas.microsoft.com/office/drawing/2014/main" id="{DA1C6696-A8E9-47BC-9222-5C5019234F81}"/>
              </a:ext>
            </a:extLst>
          </p:cNvPr>
          <p:cNvSpPr txBox="1">
            <a:spLocks noChangeArrowheads="1"/>
          </p:cNvSpPr>
          <p:nvPr/>
        </p:nvSpPr>
        <p:spPr bwMode="auto">
          <a:xfrm>
            <a:off x="1146175" y="2690813"/>
            <a:ext cx="431800"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9953" tIns="69976" rIns="139953" bIns="69976">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eaLnBrk="1" hangingPunct="1"/>
            <a:r>
              <a:rPr lang="en-US" altLang="en-US" sz="2100">
                <a:latin typeface="Tahoma" panose="020B0604030504040204" pitchFamily="34" charset="0"/>
              </a:rPr>
              <a:t>2</a:t>
            </a:r>
          </a:p>
        </p:txBody>
      </p:sp>
      <p:sp>
        <p:nvSpPr>
          <p:cNvPr id="49215" name="Text Box 67">
            <a:extLst>
              <a:ext uri="{FF2B5EF4-FFF2-40B4-BE49-F238E27FC236}">
                <a16:creationId xmlns:a16="http://schemas.microsoft.com/office/drawing/2014/main" id="{45B0FE24-3A5F-4215-988B-155F4EC09450}"/>
              </a:ext>
            </a:extLst>
          </p:cNvPr>
          <p:cNvSpPr txBox="1">
            <a:spLocks noChangeArrowheads="1"/>
          </p:cNvSpPr>
          <p:nvPr/>
        </p:nvSpPr>
        <p:spPr bwMode="auto">
          <a:xfrm>
            <a:off x="1146175" y="3273425"/>
            <a:ext cx="431800"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9953" tIns="69976" rIns="139953" bIns="69976">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eaLnBrk="1" hangingPunct="1"/>
            <a:r>
              <a:rPr lang="en-US" altLang="en-US" sz="2100">
                <a:latin typeface="Tahoma" panose="020B0604030504040204" pitchFamily="34" charset="0"/>
              </a:rPr>
              <a:t>3</a:t>
            </a:r>
          </a:p>
        </p:txBody>
      </p:sp>
      <p:sp>
        <p:nvSpPr>
          <p:cNvPr id="49216" name="Text Box 68">
            <a:extLst>
              <a:ext uri="{FF2B5EF4-FFF2-40B4-BE49-F238E27FC236}">
                <a16:creationId xmlns:a16="http://schemas.microsoft.com/office/drawing/2014/main" id="{F46C1756-0F8C-41AF-ACD6-2AD6CF6A2FC7}"/>
              </a:ext>
            </a:extLst>
          </p:cNvPr>
          <p:cNvSpPr txBox="1">
            <a:spLocks noChangeArrowheads="1"/>
          </p:cNvSpPr>
          <p:nvPr/>
        </p:nvSpPr>
        <p:spPr bwMode="auto">
          <a:xfrm>
            <a:off x="1146175" y="3863975"/>
            <a:ext cx="431800"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9953" tIns="69976" rIns="139953" bIns="69976">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eaLnBrk="1" hangingPunct="1"/>
            <a:r>
              <a:rPr lang="en-US" altLang="en-US" sz="2100">
                <a:latin typeface="Tahoma" panose="020B0604030504040204" pitchFamily="34" charset="0"/>
              </a:rPr>
              <a:t>4</a:t>
            </a:r>
          </a:p>
        </p:txBody>
      </p:sp>
      <p:sp>
        <p:nvSpPr>
          <p:cNvPr id="49217" name="Text Box 69">
            <a:extLst>
              <a:ext uri="{FF2B5EF4-FFF2-40B4-BE49-F238E27FC236}">
                <a16:creationId xmlns:a16="http://schemas.microsoft.com/office/drawing/2014/main" id="{F5555206-D6C9-4F84-AD73-A3EFCF4BACC5}"/>
              </a:ext>
            </a:extLst>
          </p:cNvPr>
          <p:cNvSpPr txBox="1">
            <a:spLocks noChangeArrowheads="1"/>
          </p:cNvSpPr>
          <p:nvPr/>
        </p:nvSpPr>
        <p:spPr bwMode="auto">
          <a:xfrm>
            <a:off x="1146175" y="4432300"/>
            <a:ext cx="431800"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9953" tIns="69976" rIns="139953" bIns="69976">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eaLnBrk="1" hangingPunct="1"/>
            <a:r>
              <a:rPr lang="en-US" altLang="en-US" sz="2100">
                <a:latin typeface="Tahoma" panose="020B0604030504040204" pitchFamily="34" charset="0"/>
              </a:rPr>
              <a:t>5</a:t>
            </a:r>
          </a:p>
        </p:txBody>
      </p:sp>
      <p:sp>
        <p:nvSpPr>
          <p:cNvPr id="49218" name="Text Box 70">
            <a:extLst>
              <a:ext uri="{FF2B5EF4-FFF2-40B4-BE49-F238E27FC236}">
                <a16:creationId xmlns:a16="http://schemas.microsoft.com/office/drawing/2014/main" id="{AC4668CF-6395-480F-AEF9-887DE9070817}"/>
              </a:ext>
            </a:extLst>
          </p:cNvPr>
          <p:cNvSpPr txBox="1">
            <a:spLocks noChangeArrowheads="1"/>
          </p:cNvSpPr>
          <p:nvPr/>
        </p:nvSpPr>
        <p:spPr bwMode="auto">
          <a:xfrm>
            <a:off x="1146175" y="5030788"/>
            <a:ext cx="431800" cy="471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9953" tIns="69976" rIns="139953" bIns="69976">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eaLnBrk="1" hangingPunct="1"/>
            <a:r>
              <a:rPr lang="en-US" altLang="en-US" sz="2100">
                <a:latin typeface="Tahoma" panose="020B0604030504040204" pitchFamily="34" charset="0"/>
              </a:rPr>
              <a:t>6</a:t>
            </a:r>
          </a:p>
        </p:txBody>
      </p:sp>
      <p:sp>
        <p:nvSpPr>
          <p:cNvPr id="4163" name="Text Box 71">
            <a:extLst>
              <a:ext uri="{FF2B5EF4-FFF2-40B4-BE49-F238E27FC236}">
                <a16:creationId xmlns:a16="http://schemas.microsoft.com/office/drawing/2014/main" id="{ED4170E1-B6F0-4654-9091-A9118800E435}"/>
              </a:ext>
            </a:extLst>
          </p:cNvPr>
          <p:cNvSpPr txBox="1">
            <a:spLocks noChangeArrowheads="1"/>
          </p:cNvSpPr>
          <p:nvPr/>
        </p:nvSpPr>
        <p:spPr bwMode="auto">
          <a:xfrm>
            <a:off x="1655763" y="5022850"/>
            <a:ext cx="889000" cy="423863"/>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[6,0]</a:t>
            </a:r>
          </a:p>
        </p:txBody>
      </p:sp>
      <p:sp>
        <p:nvSpPr>
          <p:cNvPr id="4164" name="Text Box 72">
            <a:extLst>
              <a:ext uri="{FF2B5EF4-FFF2-40B4-BE49-F238E27FC236}">
                <a16:creationId xmlns:a16="http://schemas.microsoft.com/office/drawing/2014/main" id="{EB3137D2-0BB2-46A3-A378-9E2884F7F06B}"/>
              </a:ext>
            </a:extLst>
          </p:cNvPr>
          <p:cNvSpPr txBox="1">
            <a:spLocks noChangeArrowheads="1"/>
          </p:cNvSpPr>
          <p:nvPr/>
        </p:nvSpPr>
        <p:spPr bwMode="auto">
          <a:xfrm>
            <a:off x="2471738" y="5018088"/>
            <a:ext cx="890587" cy="423862"/>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[6,1]</a:t>
            </a:r>
          </a:p>
        </p:txBody>
      </p:sp>
      <p:sp>
        <p:nvSpPr>
          <p:cNvPr id="4165" name="Text Box 73">
            <a:extLst>
              <a:ext uri="{FF2B5EF4-FFF2-40B4-BE49-F238E27FC236}">
                <a16:creationId xmlns:a16="http://schemas.microsoft.com/office/drawing/2014/main" id="{A9E991BF-71AF-43C0-83CC-62893D4C6ABA}"/>
              </a:ext>
            </a:extLst>
          </p:cNvPr>
          <p:cNvSpPr txBox="1">
            <a:spLocks noChangeArrowheads="1"/>
          </p:cNvSpPr>
          <p:nvPr/>
        </p:nvSpPr>
        <p:spPr bwMode="auto">
          <a:xfrm>
            <a:off x="3289300" y="5018088"/>
            <a:ext cx="889000" cy="423862"/>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[6,2]</a:t>
            </a:r>
          </a:p>
        </p:txBody>
      </p:sp>
      <p:sp>
        <p:nvSpPr>
          <p:cNvPr id="4166" name="Text Box 74">
            <a:extLst>
              <a:ext uri="{FF2B5EF4-FFF2-40B4-BE49-F238E27FC236}">
                <a16:creationId xmlns:a16="http://schemas.microsoft.com/office/drawing/2014/main" id="{41D0E83E-87A0-46EE-A167-E7DAD1F3616B}"/>
              </a:ext>
            </a:extLst>
          </p:cNvPr>
          <p:cNvSpPr txBox="1">
            <a:spLocks noChangeArrowheads="1"/>
          </p:cNvSpPr>
          <p:nvPr/>
        </p:nvSpPr>
        <p:spPr bwMode="auto">
          <a:xfrm>
            <a:off x="4105275" y="5018088"/>
            <a:ext cx="889000" cy="423862"/>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[6,3]</a:t>
            </a:r>
          </a:p>
        </p:txBody>
      </p:sp>
      <p:sp>
        <p:nvSpPr>
          <p:cNvPr id="4167" name="Text Box 75">
            <a:extLst>
              <a:ext uri="{FF2B5EF4-FFF2-40B4-BE49-F238E27FC236}">
                <a16:creationId xmlns:a16="http://schemas.microsoft.com/office/drawing/2014/main" id="{0E7E1DFD-57EE-42E4-AAC9-92D7E75A5B1D}"/>
              </a:ext>
            </a:extLst>
          </p:cNvPr>
          <p:cNvSpPr txBox="1">
            <a:spLocks noChangeArrowheads="1"/>
          </p:cNvSpPr>
          <p:nvPr/>
        </p:nvSpPr>
        <p:spPr bwMode="auto">
          <a:xfrm>
            <a:off x="4921250" y="5018088"/>
            <a:ext cx="890588" cy="423862"/>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[6,4]</a:t>
            </a:r>
          </a:p>
        </p:txBody>
      </p:sp>
      <p:sp>
        <p:nvSpPr>
          <p:cNvPr id="4168" name="Text Box 76">
            <a:extLst>
              <a:ext uri="{FF2B5EF4-FFF2-40B4-BE49-F238E27FC236}">
                <a16:creationId xmlns:a16="http://schemas.microsoft.com/office/drawing/2014/main" id="{75ED6F73-6235-4CDB-88F3-9C2988155856}"/>
              </a:ext>
            </a:extLst>
          </p:cNvPr>
          <p:cNvSpPr txBox="1">
            <a:spLocks noChangeArrowheads="1"/>
          </p:cNvSpPr>
          <p:nvPr/>
        </p:nvSpPr>
        <p:spPr bwMode="auto">
          <a:xfrm>
            <a:off x="5738813" y="5018088"/>
            <a:ext cx="889000" cy="423862"/>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[6,5]</a:t>
            </a:r>
          </a:p>
        </p:txBody>
      </p:sp>
      <p:sp>
        <p:nvSpPr>
          <p:cNvPr id="4169" name="Text Box 77">
            <a:extLst>
              <a:ext uri="{FF2B5EF4-FFF2-40B4-BE49-F238E27FC236}">
                <a16:creationId xmlns:a16="http://schemas.microsoft.com/office/drawing/2014/main" id="{1C382A3D-F060-4F5D-A9B8-FF941EFD6B84}"/>
              </a:ext>
            </a:extLst>
          </p:cNvPr>
          <p:cNvSpPr txBox="1">
            <a:spLocks noChangeArrowheads="1"/>
          </p:cNvSpPr>
          <p:nvPr/>
        </p:nvSpPr>
        <p:spPr bwMode="auto">
          <a:xfrm>
            <a:off x="6554788" y="5018088"/>
            <a:ext cx="889000" cy="423862"/>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a:latin typeface="Tahoma" panose="020B0604030504040204" pitchFamily="34" charset="0"/>
                <a:cs typeface="+mn-cs"/>
              </a:rPr>
              <a:t>[6,6]</a:t>
            </a:r>
          </a:p>
        </p:txBody>
      </p:sp>
      <p:sp>
        <p:nvSpPr>
          <p:cNvPr id="4170" name="Text Box 78">
            <a:extLst>
              <a:ext uri="{FF2B5EF4-FFF2-40B4-BE49-F238E27FC236}">
                <a16:creationId xmlns:a16="http://schemas.microsoft.com/office/drawing/2014/main" id="{3EB8F30B-B546-4384-9FA0-7AF19F97229D}"/>
              </a:ext>
            </a:extLst>
          </p:cNvPr>
          <p:cNvSpPr txBox="1">
            <a:spLocks noChangeArrowheads="1"/>
          </p:cNvSpPr>
          <p:nvPr/>
        </p:nvSpPr>
        <p:spPr bwMode="auto">
          <a:xfrm>
            <a:off x="1655763" y="4464050"/>
            <a:ext cx="889000" cy="423863"/>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[5,0]</a:t>
            </a:r>
          </a:p>
        </p:txBody>
      </p:sp>
      <p:sp>
        <p:nvSpPr>
          <p:cNvPr id="4171" name="Text Box 79">
            <a:extLst>
              <a:ext uri="{FF2B5EF4-FFF2-40B4-BE49-F238E27FC236}">
                <a16:creationId xmlns:a16="http://schemas.microsoft.com/office/drawing/2014/main" id="{84DB8FA5-1E73-4E3C-904D-2EE9ABDCF34A}"/>
              </a:ext>
            </a:extLst>
          </p:cNvPr>
          <p:cNvSpPr txBox="1">
            <a:spLocks noChangeArrowheads="1"/>
          </p:cNvSpPr>
          <p:nvPr/>
        </p:nvSpPr>
        <p:spPr bwMode="auto">
          <a:xfrm>
            <a:off x="2471738" y="4459288"/>
            <a:ext cx="890587" cy="423862"/>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[5,1]</a:t>
            </a:r>
          </a:p>
        </p:txBody>
      </p:sp>
      <p:sp>
        <p:nvSpPr>
          <p:cNvPr id="4172" name="Text Box 80">
            <a:extLst>
              <a:ext uri="{FF2B5EF4-FFF2-40B4-BE49-F238E27FC236}">
                <a16:creationId xmlns:a16="http://schemas.microsoft.com/office/drawing/2014/main" id="{D5A01B97-B171-4760-9E2F-6CEBDACE2293}"/>
              </a:ext>
            </a:extLst>
          </p:cNvPr>
          <p:cNvSpPr txBox="1">
            <a:spLocks noChangeArrowheads="1"/>
          </p:cNvSpPr>
          <p:nvPr/>
        </p:nvSpPr>
        <p:spPr bwMode="auto">
          <a:xfrm>
            <a:off x="3289300" y="4459288"/>
            <a:ext cx="889000" cy="423862"/>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[5,2]</a:t>
            </a:r>
          </a:p>
        </p:txBody>
      </p:sp>
      <p:sp>
        <p:nvSpPr>
          <p:cNvPr id="4173" name="Text Box 81">
            <a:extLst>
              <a:ext uri="{FF2B5EF4-FFF2-40B4-BE49-F238E27FC236}">
                <a16:creationId xmlns:a16="http://schemas.microsoft.com/office/drawing/2014/main" id="{0B9ED22A-8193-4D66-B21A-07D691C7099A}"/>
              </a:ext>
            </a:extLst>
          </p:cNvPr>
          <p:cNvSpPr txBox="1">
            <a:spLocks noChangeArrowheads="1"/>
          </p:cNvSpPr>
          <p:nvPr/>
        </p:nvSpPr>
        <p:spPr bwMode="auto">
          <a:xfrm>
            <a:off x="4105275" y="4459288"/>
            <a:ext cx="889000" cy="423862"/>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[5,3]</a:t>
            </a:r>
          </a:p>
        </p:txBody>
      </p:sp>
      <p:sp>
        <p:nvSpPr>
          <p:cNvPr id="4174" name="Text Box 82">
            <a:extLst>
              <a:ext uri="{FF2B5EF4-FFF2-40B4-BE49-F238E27FC236}">
                <a16:creationId xmlns:a16="http://schemas.microsoft.com/office/drawing/2014/main" id="{4C0A698F-8FDC-44A9-B739-E3F790E46F4B}"/>
              </a:ext>
            </a:extLst>
          </p:cNvPr>
          <p:cNvSpPr txBox="1">
            <a:spLocks noChangeArrowheads="1"/>
          </p:cNvSpPr>
          <p:nvPr/>
        </p:nvSpPr>
        <p:spPr bwMode="auto">
          <a:xfrm>
            <a:off x="4921250" y="4459288"/>
            <a:ext cx="890588" cy="423862"/>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[5,4]</a:t>
            </a:r>
          </a:p>
        </p:txBody>
      </p:sp>
      <p:sp>
        <p:nvSpPr>
          <p:cNvPr id="4175" name="Text Box 83">
            <a:extLst>
              <a:ext uri="{FF2B5EF4-FFF2-40B4-BE49-F238E27FC236}">
                <a16:creationId xmlns:a16="http://schemas.microsoft.com/office/drawing/2014/main" id="{A457C225-0903-4615-A8B9-E5086BF12EE4}"/>
              </a:ext>
            </a:extLst>
          </p:cNvPr>
          <p:cNvSpPr txBox="1">
            <a:spLocks noChangeArrowheads="1"/>
          </p:cNvSpPr>
          <p:nvPr/>
        </p:nvSpPr>
        <p:spPr bwMode="auto">
          <a:xfrm>
            <a:off x="5738813" y="4459288"/>
            <a:ext cx="889000" cy="423862"/>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a:latin typeface="Tahoma" panose="020B0604030504040204" pitchFamily="34" charset="0"/>
                <a:cs typeface="+mn-cs"/>
              </a:rPr>
              <a:t>[5,5]</a:t>
            </a:r>
          </a:p>
        </p:txBody>
      </p:sp>
      <p:sp>
        <p:nvSpPr>
          <p:cNvPr id="4176" name="Text Box 84">
            <a:extLst>
              <a:ext uri="{FF2B5EF4-FFF2-40B4-BE49-F238E27FC236}">
                <a16:creationId xmlns:a16="http://schemas.microsoft.com/office/drawing/2014/main" id="{0E2A3250-09D4-4EFB-95B8-C3759F3148F2}"/>
              </a:ext>
            </a:extLst>
          </p:cNvPr>
          <p:cNvSpPr txBox="1">
            <a:spLocks noChangeArrowheads="1"/>
          </p:cNvSpPr>
          <p:nvPr/>
        </p:nvSpPr>
        <p:spPr bwMode="auto">
          <a:xfrm>
            <a:off x="6554788" y="4459288"/>
            <a:ext cx="889000" cy="423862"/>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[5,6]</a:t>
            </a:r>
          </a:p>
        </p:txBody>
      </p:sp>
      <p:sp>
        <p:nvSpPr>
          <p:cNvPr id="4177" name="Text Box 85">
            <a:extLst>
              <a:ext uri="{FF2B5EF4-FFF2-40B4-BE49-F238E27FC236}">
                <a16:creationId xmlns:a16="http://schemas.microsoft.com/office/drawing/2014/main" id="{F5723799-1C26-48EA-9813-617084D1DE9D}"/>
              </a:ext>
            </a:extLst>
          </p:cNvPr>
          <p:cNvSpPr txBox="1">
            <a:spLocks noChangeArrowheads="1"/>
          </p:cNvSpPr>
          <p:nvPr/>
        </p:nvSpPr>
        <p:spPr bwMode="auto">
          <a:xfrm>
            <a:off x="1655763" y="3887788"/>
            <a:ext cx="889000" cy="423862"/>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[4,0]</a:t>
            </a:r>
          </a:p>
        </p:txBody>
      </p:sp>
      <p:sp>
        <p:nvSpPr>
          <p:cNvPr id="4178" name="Text Box 86">
            <a:extLst>
              <a:ext uri="{FF2B5EF4-FFF2-40B4-BE49-F238E27FC236}">
                <a16:creationId xmlns:a16="http://schemas.microsoft.com/office/drawing/2014/main" id="{DC324622-0EF3-4D71-8602-CA282F568819}"/>
              </a:ext>
            </a:extLst>
          </p:cNvPr>
          <p:cNvSpPr txBox="1">
            <a:spLocks noChangeArrowheads="1"/>
          </p:cNvSpPr>
          <p:nvPr/>
        </p:nvSpPr>
        <p:spPr bwMode="auto">
          <a:xfrm>
            <a:off x="2471738" y="3883025"/>
            <a:ext cx="890587" cy="423863"/>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[4,1]</a:t>
            </a:r>
          </a:p>
        </p:txBody>
      </p:sp>
      <p:sp>
        <p:nvSpPr>
          <p:cNvPr id="4179" name="Text Box 87">
            <a:extLst>
              <a:ext uri="{FF2B5EF4-FFF2-40B4-BE49-F238E27FC236}">
                <a16:creationId xmlns:a16="http://schemas.microsoft.com/office/drawing/2014/main" id="{4386E1C2-42A3-4BCA-BA91-4AE7A67BB29E}"/>
              </a:ext>
            </a:extLst>
          </p:cNvPr>
          <p:cNvSpPr txBox="1">
            <a:spLocks noChangeArrowheads="1"/>
          </p:cNvSpPr>
          <p:nvPr/>
        </p:nvSpPr>
        <p:spPr bwMode="auto">
          <a:xfrm>
            <a:off x="3289300" y="3883025"/>
            <a:ext cx="889000" cy="423863"/>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[4,2]</a:t>
            </a:r>
          </a:p>
        </p:txBody>
      </p:sp>
      <p:sp>
        <p:nvSpPr>
          <p:cNvPr id="4180" name="Text Box 88">
            <a:extLst>
              <a:ext uri="{FF2B5EF4-FFF2-40B4-BE49-F238E27FC236}">
                <a16:creationId xmlns:a16="http://schemas.microsoft.com/office/drawing/2014/main" id="{E582BEAF-1B83-49A0-85CD-8DE229A2E74C}"/>
              </a:ext>
            </a:extLst>
          </p:cNvPr>
          <p:cNvSpPr txBox="1">
            <a:spLocks noChangeArrowheads="1"/>
          </p:cNvSpPr>
          <p:nvPr/>
        </p:nvSpPr>
        <p:spPr bwMode="auto">
          <a:xfrm>
            <a:off x="4105275" y="3883025"/>
            <a:ext cx="889000" cy="423863"/>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[4,3]</a:t>
            </a:r>
          </a:p>
        </p:txBody>
      </p:sp>
      <p:sp>
        <p:nvSpPr>
          <p:cNvPr id="4181" name="Text Box 89">
            <a:extLst>
              <a:ext uri="{FF2B5EF4-FFF2-40B4-BE49-F238E27FC236}">
                <a16:creationId xmlns:a16="http://schemas.microsoft.com/office/drawing/2014/main" id="{EE2C49E4-DD29-4BF9-B8C6-EAEFE1319C0F}"/>
              </a:ext>
            </a:extLst>
          </p:cNvPr>
          <p:cNvSpPr txBox="1">
            <a:spLocks noChangeArrowheads="1"/>
          </p:cNvSpPr>
          <p:nvPr/>
        </p:nvSpPr>
        <p:spPr bwMode="auto">
          <a:xfrm>
            <a:off x="4921250" y="3883025"/>
            <a:ext cx="890588" cy="423863"/>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a:latin typeface="Tahoma" panose="020B0604030504040204" pitchFamily="34" charset="0"/>
                <a:cs typeface="+mn-cs"/>
              </a:rPr>
              <a:t>[4,4]</a:t>
            </a:r>
          </a:p>
        </p:txBody>
      </p:sp>
      <p:sp>
        <p:nvSpPr>
          <p:cNvPr id="4182" name="Text Box 90">
            <a:extLst>
              <a:ext uri="{FF2B5EF4-FFF2-40B4-BE49-F238E27FC236}">
                <a16:creationId xmlns:a16="http://schemas.microsoft.com/office/drawing/2014/main" id="{71EFDC36-9436-4A5E-BD08-3F593F25490D}"/>
              </a:ext>
            </a:extLst>
          </p:cNvPr>
          <p:cNvSpPr txBox="1">
            <a:spLocks noChangeArrowheads="1"/>
          </p:cNvSpPr>
          <p:nvPr/>
        </p:nvSpPr>
        <p:spPr bwMode="auto">
          <a:xfrm>
            <a:off x="5738813" y="3883025"/>
            <a:ext cx="889000" cy="423863"/>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[4,5]</a:t>
            </a:r>
          </a:p>
        </p:txBody>
      </p:sp>
      <p:sp>
        <p:nvSpPr>
          <p:cNvPr id="4183" name="Text Box 91">
            <a:extLst>
              <a:ext uri="{FF2B5EF4-FFF2-40B4-BE49-F238E27FC236}">
                <a16:creationId xmlns:a16="http://schemas.microsoft.com/office/drawing/2014/main" id="{1E3D5D45-2825-4131-A4DA-BFCE86212B25}"/>
              </a:ext>
            </a:extLst>
          </p:cNvPr>
          <p:cNvSpPr txBox="1">
            <a:spLocks noChangeArrowheads="1"/>
          </p:cNvSpPr>
          <p:nvPr/>
        </p:nvSpPr>
        <p:spPr bwMode="auto">
          <a:xfrm>
            <a:off x="6554788" y="3883025"/>
            <a:ext cx="889000" cy="423863"/>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[4,6]</a:t>
            </a:r>
          </a:p>
        </p:txBody>
      </p:sp>
      <p:sp>
        <p:nvSpPr>
          <p:cNvPr id="4184" name="Text Box 92">
            <a:extLst>
              <a:ext uri="{FF2B5EF4-FFF2-40B4-BE49-F238E27FC236}">
                <a16:creationId xmlns:a16="http://schemas.microsoft.com/office/drawing/2014/main" id="{DC634688-E2AE-4E25-943B-8D4BDC62ED79}"/>
              </a:ext>
            </a:extLst>
          </p:cNvPr>
          <p:cNvSpPr txBox="1">
            <a:spLocks noChangeArrowheads="1"/>
          </p:cNvSpPr>
          <p:nvPr/>
        </p:nvSpPr>
        <p:spPr bwMode="auto">
          <a:xfrm>
            <a:off x="1655763" y="3300413"/>
            <a:ext cx="889000" cy="423862"/>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[3,0]</a:t>
            </a:r>
          </a:p>
        </p:txBody>
      </p:sp>
      <p:sp>
        <p:nvSpPr>
          <p:cNvPr id="4185" name="Text Box 93">
            <a:extLst>
              <a:ext uri="{FF2B5EF4-FFF2-40B4-BE49-F238E27FC236}">
                <a16:creationId xmlns:a16="http://schemas.microsoft.com/office/drawing/2014/main" id="{B9DFBE94-3076-4A6B-A34C-F3F0B07D365E}"/>
              </a:ext>
            </a:extLst>
          </p:cNvPr>
          <p:cNvSpPr txBox="1">
            <a:spLocks noChangeArrowheads="1"/>
          </p:cNvSpPr>
          <p:nvPr/>
        </p:nvSpPr>
        <p:spPr bwMode="auto">
          <a:xfrm>
            <a:off x="2471738" y="3295650"/>
            <a:ext cx="890587" cy="423863"/>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[3,1]</a:t>
            </a:r>
          </a:p>
        </p:txBody>
      </p:sp>
      <p:sp>
        <p:nvSpPr>
          <p:cNvPr id="4186" name="Text Box 94">
            <a:extLst>
              <a:ext uri="{FF2B5EF4-FFF2-40B4-BE49-F238E27FC236}">
                <a16:creationId xmlns:a16="http://schemas.microsoft.com/office/drawing/2014/main" id="{A85052E1-7D05-4EF2-AFDC-70542E627EFF}"/>
              </a:ext>
            </a:extLst>
          </p:cNvPr>
          <p:cNvSpPr txBox="1">
            <a:spLocks noChangeArrowheads="1"/>
          </p:cNvSpPr>
          <p:nvPr/>
        </p:nvSpPr>
        <p:spPr bwMode="auto">
          <a:xfrm>
            <a:off x="3289300" y="3295650"/>
            <a:ext cx="889000" cy="423863"/>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[3,2]</a:t>
            </a:r>
          </a:p>
        </p:txBody>
      </p:sp>
      <p:sp>
        <p:nvSpPr>
          <p:cNvPr id="4187" name="Text Box 95">
            <a:extLst>
              <a:ext uri="{FF2B5EF4-FFF2-40B4-BE49-F238E27FC236}">
                <a16:creationId xmlns:a16="http://schemas.microsoft.com/office/drawing/2014/main" id="{68A1B8DC-BC6D-422D-8839-F563FB91DB6A}"/>
              </a:ext>
            </a:extLst>
          </p:cNvPr>
          <p:cNvSpPr txBox="1">
            <a:spLocks noChangeArrowheads="1"/>
          </p:cNvSpPr>
          <p:nvPr/>
        </p:nvSpPr>
        <p:spPr bwMode="auto">
          <a:xfrm>
            <a:off x="4105275" y="3295650"/>
            <a:ext cx="889000" cy="423863"/>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[3,3]</a:t>
            </a:r>
          </a:p>
        </p:txBody>
      </p:sp>
      <p:sp>
        <p:nvSpPr>
          <p:cNvPr id="4188" name="Text Box 96">
            <a:extLst>
              <a:ext uri="{FF2B5EF4-FFF2-40B4-BE49-F238E27FC236}">
                <a16:creationId xmlns:a16="http://schemas.microsoft.com/office/drawing/2014/main" id="{4B710C08-154C-46F1-B597-7443BAA2F7F4}"/>
              </a:ext>
            </a:extLst>
          </p:cNvPr>
          <p:cNvSpPr txBox="1">
            <a:spLocks noChangeArrowheads="1"/>
          </p:cNvSpPr>
          <p:nvPr/>
        </p:nvSpPr>
        <p:spPr bwMode="auto">
          <a:xfrm>
            <a:off x="4921250" y="3295650"/>
            <a:ext cx="890588" cy="423863"/>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[3,4]</a:t>
            </a:r>
          </a:p>
        </p:txBody>
      </p:sp>
      <p:sp>
        <p:nvSpPr>
          <p:cNvPr id="4189" name="Text Box 97">
            <a:extLst>
              <a:ext uri="{FF2B5EF4-FFF2-40B4-BE49-F238E27FC236}">
                <a16:creationId xmlns:a16="http://schemas.microsoft.com/office/drawing/2014/main" id="{74EF9D41-A7C1-41C3-ADFE-51F19828C8FB}"/>
              </a:ext>
            </a:extLst>
          </p:cNvPr>
          <p:cNvSpPr txBox="1">
            <a:spLocks noChangeArrowheads="1"/>
          </p:cNvSpPr>
          <p:nvPr/>
        </p:nvSpPr>
        <p:spPr bwMode="auto">
          <a:xfrm>
            <a:off x="5738813" y="3295650"/>
            <a:ext cx="889000" cy="423863"/>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[3,5]</a:t>
            </a:r>
          </a:p>
        </p:txBody>
      </p:sp>
      <p:sp>
        <p:nvSpPr>
          <p:cNvPr id="4190" name="Text Box 98">
            <a:extLst>
              <a:ext uri="{FF2B5EF4-FFF2-40B4-BE49-F238E27FC236}">
                <a16:creationId xmlns:a16="http://schemas.microsoft.com/office/drawing/2014/main" id="{70B026ED-1C2A-4A12-95BF-F4E42D5588F2}"/>
              </a:ext>
            </a:extLst>
          </p:cNvPr>
          <p:cNvSpPr txBox="1">
            <a:spLocks noChangeArrowheads="1"/>
          </p:cNvSpPr>
          <p:nvPr/>
        </p:nvSpPr>
        <p:spPr bwMode="auto">
          <a:xfrm>
            <a:off x="6554788" y="3295650"/>
            <a:ext cx="889000" cy="423863"/>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[3,6]</a:t>
            </a:r>
          </a:p>
        </p:txBody>
      </p:sp>
      <p:sp>
        <p:nvSpPr>
          <p:cNvPr id="4191" name="Text Box 99">
            <a:extLst>
              <a:ext uri="{FF2B5EF4-FFF2-40B4-BE49-F238E27FC236}">
                <a16:creationId xmlns:a16="http://schemas.microsoft.com/office/drawing/2014/main" id="{89A985D0-581A-42A6-BF02-0E7316ED80C9}"/>
              </a:ext>
            </a:extLst>
          </p:cNvPr>
          <p:cNvSpPr txBox="1">
            <a:spLocks noChangeArrowheads="1"/>
          </p:cNvSpPr>
          <p:nvPr/>
        </p:nvSpPr>
        <p:spPr bwMode="auto">
          <a:xfrm>
            <a:off x="1655763" y="2709863"/>
            <a:ext cx="889000" cy="423862"/>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[2,0]</a:t>
            </a:r>
          </a:p>
        </p:txBody>
      </p:sp>
      <p:sp>
        <p:nvSpPr>
          <p:cNvPr id="4192" name="Text Box 100">
            <a:extLst>
              <a:ext uri="{FF2B5EF4-FFF2-40B4-BE49-F238E27FC236}">
                <a16:creationId xmlns:a16="http://schemas.microsoft.com/office/drawing/2014/main" id="{A69C63A7-76B2-46CE-8620-688392EC5964}"/>
              </a:ext>
            </a:extLst>
          </p:cNvPr>
          <p:cNvSpPr txBox="1">
            <a:spLocks noChangeArrowheads="1"/>
          </p:cNvSpPr>
          <p:nvPr/>
        </p:nvSpPr>
        <p:spPr bwMode="auto">
          <a:xfrm>
            <a:off x="2471738" y="2705100"/>
            <a:ext cx="890587" cy="423863"/>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[2,1]</a:t>
            </a:r>
          </a:p>
        </p:txBody>
      </p:sp>
      <p:sp>
        <p:nvSpPr>
          <p:cNvPr id="4193" name="Text Box 101">
            <a:extLst>
              <a:ext uri="{FF2B5EF4-FFF2-40B4-BE49-F238E27FC236}">
                <a16:creationId xmlns:a16="http://schemas.microsoft.com/office/drawing/2014/main" id="{FBB2991F-25B4-431C-A6DE-DFA9F2D68989}"/>
              </a:ext>
            </a:extLst>
          </p:cNvPr>
          <p:cNvSpPr txBox="1">
            <a:spLocks noChangeArrowheads="1"/>
          </p:cNvSpPr>
          <p:nvPr/>
        </p:nvSpPr>
        <p:spPr bwMode="auto">
          <a:xfrm>
            <a:off x="3289300" y="2705100"/>
            <a:ext cx="889000" cy="423863"/>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[2,2]</a:t>
            </a:r>
          </a:p>
        </p:txBody>
      </p:sp>
      <p:sp>
        <p:nvSpPr>
          <p:cNvPr id="4194" name="Text Box 102">
            <a:extLst>
              <a:ext uri="{FF2B5EF4-FFF2-40B4-BE49-F238E27FC236}">
                <a16:creationId xmlns:a16="http://schemas.microsoft.com/office/drawing/2014/main" id="{859BC6D1-A2F3-4BA3-9BCC-827ACD78834D}"/>
              </a:ext>
            </a:extLst>
          </p:cNvPr>
          <p:cNvSpPr txBox="1">
            <a:spLocks noChangeArrowheads="1"/>
          </p:cNvSpPr>
          <p:nvPr/>
        </p:nvSpPr>
        <p:spPr bwMode="auto">
          <a:xfrm>
            <a:off x="4105275" y="2705100"/>
            <a:ext cx="889000" cy="423863"/>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[2,3]</a:t>
            </a:r>
          </a:p>
        </p:txBody>
      </p:sp>
      <p:sp>
        <p:nvSpPr>
          <p:cNvPr id="4195" name="Text Box 103">
            <a:extLst>
              <a:ext uri="{FF2B5EF4-FFF2-40B4-BE49-F238E27FC236}">
                <a16:creationId xmlns:a16="http://schemas.microsoft.com/office/drawing/2014/main" id="{BA9948B5-B235-415B-BE30-D1BBBDCC02C0}"/>
              </a:ext>
            </a:extLst>
          </p:cNvPr>
          <p:cNvSpPr txBox="1">
            <a:spLocks noChangeArrowheads="1"/>
          </p:cNvSpPr>
          <p:nvPr/>
        </p:nvSpPr>
        <p:spPr bwMode="auto">
          <a:xfrm>
            <a:off x="4921250" y="2705100"/>
            <a:ext cx="890588" cy="423863"/>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[2,4]</a:t>
            </a:r>
          </a:p>
        </p:txBody>
      </p:sp>
      <p:sp>
        <p:nvSpPr>
          <p:cNvPr id="4196" name="Text Box 104">
            <a:extLst>
              <a:ext uri="{FF2B5EF4-FFF2-40B4-BE49-F238E27FC236}">
                <a16:creationId xmlns:a16="http://schemas.microsoft.com/office/drawing/2014/main" id="{536305A8-E3F8-427D-BED2-E0583C22E7EC}"/>
              </a:ext>
            </a:extLst>
          </p:cNvPr>
          <p:cNvSpPr txBox="1">
            <a:spLocks noChangeArrowheads="1"/>
          </p:cNvSpPr>
          <p:nvPr/>
        </p:nvSpPr>
        <p:spPr bwMode="auto">
          <a:xfrm>
            <a:off x="5738813" y="2705100"/>
            <a:ext cx="889000" cy="423863"/>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[2,5]</a:t>
            </a:r>
          </a:p>
        </p:txBody>
      </p:sp>
      <p:sp>
        <p:nvSpPr>
          <p:cNvPr id="4197" name="Text Box 105">
            <a:extLst>
              <a:ext uri="{FF2B5EF4-FFF2-40B4-BE49-F238E27FC236}">
                <a16:creationId xmlns:a16="http://schemas.microsoft.com/office/drawing/2014/main" id="{16C5D0EE-D51A-40C2-AB6E-299ACBE51893}"/>
              </a:ext>
            </a:extLst>
          </p:cNvPr>
          <p:cNvSpPr txBox="1">
            <a:spLocks noChangeArrowheads="1"/>
          </p:cNvSpPr>
          <p:nvPr/>
        </p:nvSpPr>
        <p:spPr bwMode="auto">
          <a:xfrm>
            <a:off x="6554788" y="2705100"/>
            <a:ext cx="889000" cy="423863"/>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[2,6]</a:t>
            </a:r>
          </a:p>
        </p:txBody>
      </p:sp>
      <p:sp>
        <p:nvSpPr>
          <p:cNvPr id="4198" name="Text Box 106">
            <a:extLst>
              <a:ext uri="{FF2B5EF4-FFF2-40B4-BE49-F238E27FC236}">
                <a16:creationId xmlns:a16="http://schemas.microsoft.com/office/drawing/2014/main" id="{A64304E1-F77C-4B83-AA9A-8AA2F7A7D3C0}"/>
              </a:ext>
            </a:extLst>
          </p:cNvPr>
          <p:cNvSpPr txBox="1">
            <a:spLocks noChangeArrowheads="1"/>
          </p:cNvSpPr>
          <p:nvPr/>
        </p:nvSpPr>
        <p:spPr bwMode="auto">
          <a:xfrm>
            <a:off x="1655763" y="2132013"/>
            <a:ext cx="889000" cy="423862"/>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[1,0]</a:t>
            </a:r>
          </a:p>
        </p:txBody>
      </p:sp>
      <p:sp>
        <p:nvSpPr>
          <p:cNvPr id="4199" name="Text Box 107">
            <a:extLst>
              <a:ext uri="{FF2B5EF4-FFF2-40B4-BE49-F238E27FC236}">
                <a16:creationId xmlns:a16="http://schemas.microsoft.com/office/drawing/2014/main" id="{623C0282-4C18-447F-8BE2-409556235007}"/>
              </a:ext>
            </a:extLst>
          </p:cNvPr>
          <p:cNvSpPr txBox="1">
            <a:spLocks noChangeArrowheads="1"/>
          </p:cNvSpPr>
          <p:nvPr/>
        </p:nvSpPr>
        <p:spPr bwMode="auto">
          <a:xfrm>
            <a:off x="2471738" y="2125663"/>
            <a:ext cx="890587" cy="425450"/>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[1,1]</a:t>
            </a:r>
          </a:p>
        </p:txBody>
      </p:sp>
      <p:sp>
        <p:nvSpPr>
          <p:cNvPr id="4200" name="Text Box 108">
            <a:extLst>
              <a:ext uri="{FF2B5EF4-FFF2-40B4-BE49-F238E27FC236}">
                <a16:creationId xmlns:a16="http://schemas.microsoft.com/office/drawing/2014/main" id="{8CC80568-53CA-4794-8DC6-C3834A203768}"/>
              </a:ext>
            </a:extLst>
          </p:cNvPr>
          <p:cNvSpPr txBox="1">
            <a:spLocks noChangeArrowheads="1"/>
          </p:cNvSpPr>
          <p:nvPr/>
        </p:nvSpPr>
        <p:spPr bwMode="auto">
          <a:xfrm>
            <a:off x="3289300" y="2125663"/>
            <a:ext cx="889000" cy="425450"/>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[1,2]</a:t>
            </a:r>
          </a:p>
        </p:txBody>
      </p:sp>
      <p:sp>
        <p:nvSpPr>
          <p:cNvPr id="4201" name="Text Box 109">
            <a:extLst>
              <a:ext uri="{FF2B5EF4-FFF2-40B4-BE49-F238E27FC236}">
                <a16:creationId xmlns:a16="http://schemas.microsoft.com/office/drawing/2014/main" id="{A1A6FE63-07FA-4BF8-910C-113AC957EA69}"/>
              </a:ext>
            </a:extLst>
          </p:cNvPr>
          <p:cNvSpPr txBox="1">
            <a:spLocks noChangeArrowheads="1"/>
          </p:cNvSpPr>
          <p:nvPr/>
        </p:nvSpPr>
        <p:spPr bwMode="auto">
          <a:xfrm>
            <a:off x="4105275" y="2125663"/>
            <a:ext cx="889000" cy="425450"/>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[1,3]</a:t>
            </a:r>
          </a:p>
        </p:txBody>
      </p:sp>
      <p:sp>
        <p:nvSpPr>
          <p:cNvPr id="4202" name="Text Box 110">
            <a:extLst>
              <a:ext uri="{FF2B5EF4-FFF2-40B4-BE49-F238E27FC236}">
                <a16:creationId xmlns:a16="http://schemas.microsoft.com/office/drawing/2014/main" id="{4DA006E2-B54B-4751-8EC2-DC03209523AF}"/>
              </a:ext>
            </a:extLst>
          </p:cNvPr>
          <p:cNvSpPr txBox="1">
            <a:spLocks noChangeArrowheads="1"/>
          </p:cNvSpPr>
          <p:nvPr/>
        </p:nvSpPr>
        <p:spPr bwMode="auto">
          <a:xfrm>
            <a:off x="4921250" y="2125663"/>
            <a:ext cx="890588" cy="425450"/>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[1,4]</a:t>
            </a:r>
          </a:p>
        </p:txBody>
      </p:sp>
      <p:sp>
        <p:nvSpPr>
          <p:cNvPr id="4203" name="Text Box 111">
            <a:extLst>
              <a:ext uri="{FF2B5EF4-FFF2-40B4-BE49-F238E27FC236}">
                <a16:creationId xmlns:a16="http://schemas.microsoft.com/office/drawing/2014/main" id="{91E86DA7-FB26-49B6-A936-B77093A9E482}"/>
              </a:ext>
            </a:extLst>
          </p:cNvPr>
          <p:cNvSpPr txBox="1">
            <a:spLocks noChangeArrowheads="1"/>
          </p:cNvSpPr>
          <p:nvPr/>
        </p:nvSpPr>
        <p:spPr bwMode="auto">
          <a:xfrm>
            <a:off x="5738813" y="2125663"/>
            <a:ext cx="889000" cy="425450"/>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[1,5]</a:t>
            </a:r>
          </a:p>
        </p:txBody>
      </p:sp>
      <p:sp>
        <p:nvSpPr>
          <p:cNvPr id="4204" name="Text Box 112">
            <a:extLst>
              <a:ext uri="{FF2B5EF4-FFF2-40B4-BE49-F238E27FC236}">
                <a16:creationId xmlns:a16="http://schemas.microsoft.com/office/drawing/2014/main" id="{5721576F-EFF5-427B-8FBA-E9B06AB4EB5F}"/>
              </a:ext>
            </a:extLst>
          </p:cNvPr>
          <p:cNvSpPr txBox="1">
            <a:spLocks noChangeArrowheads="1"/>
          </p:cNvSpPr>
          <p:nvPr/>
        </p:nvSpPr>
        <p:spPr bwMode="auto">
          <a:xfrm>
            <a:off x="6554788" y="2125663"/>
            <a:ext cx="889000" cy="425450"/>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[1,6]</a:t>
            </a:r>
          </a:p>
        </p:txBody>
      </p:sp>
      <p:sp>
        <p:nvSpPr>
          <p:cNvPr id="4205" name="Text Box 113">
            <a:extLst>
              <a:ext uri="{FF2B5EF4-FFF2-40B4-BE49-F238E27FC236}">
                <a16:creationId xmlns:a16="http://schemas.microsoft.com/office/drawing/2014/main" id="{0B0F89A5-7E61-4CAB-9896-F0DD1F18DA46}"/>
              </a:ext>
            </a:extLst>
          </p:cNvPr>
          <p:cNvSpPr txBox="1">
            <a:spLocks noChangeArrowheads="1"/>
          </p:cNvSpPr>
          <p:nvPr/>
        </p:nvSpPr>
        <p:spPr bwMode="auto">
          <a:xfrm>
            <a:off x="1655763" y="1535113"/>
            <a:ext cx="889000" cy="425450"/>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[0,0]</a:t>
            </a:r>
          </a:p>
        </p:txBody>
      </p:sp>
      <p:sp>
        <p:nvSpPr>
          <p:cNvPr id="4206" name="Text Box 114">
            <a:extLst>
              <a:ext uri="{FF2B5EF4-FFF2-40B4-BE49-F238E27FC236}">
                <a16:creationId xmlns:a16="http://schemas.microsoft.com/office/drawing/2014/main" id="{461E1FD5-E242-463A-8B40-AD5A4E37A474}"/>
              </a:ext>
            </a:extLst>
          </p:cNvPr>
          <p:cNvSpPr txBox="1">
            <a:spLocks noChangeArrowheads="1"/>
          </p:cNvSpPr>
          <p:nvPr/>
        </p:nvSpPr>
        <p:spPr bwMode="auto">
          <a:xfrm>
            <a:off x="2471738" y="1530350"/>
            <a:ext cx="890587" cy="423863"/>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[0,1]</a:t>
            </a:r>
          </a:p>
        </p:txBody>
      </p:sp>
      <p:sp>
        <p:nvSpPr>
          <p:cNvPr id="4207" name="Text Box 115">
            <a:extLst>
              <a:ext uri="{FF2B5EF4-FFF2-40B4-BE49-F238E27FC236}">
                <a16:creationId xmlns:a16="http://schemas.microsoft.com/office/drawing/2014/main" id="{2CAE1CB8-44EB-449F-B2D4-78B8767023FF}"/>
              </a:ext>
            </a:extLst>
          </p:cNvPr>
          <p:cNvSpPr txBox="1">
            <a:spLocks noChangeArrowheads="1"/>
          </p:cNvSpPr>
          <p:nvPr/>
        </p:nvSpPr>
        <p:spPr bwMode="auto">
          <a:xfrm>
            <a:off x="3289300" y="1530350"/>
            <a:ext cx="889000" cy="425450"/>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[0,2]</a:t>
            </a:r>
          </a:p>
        </p:txBody>
      </p:sp>
      <p:sp>
        <p:nvSpPr>
          <p:cNvPr id="4208" name="Text Box 116">
            <a:extLst>
              <a:ext uri="{FF2B5EF4-FFF2-40B4-BE49-F238E27FC236}">
                <a16:creationId xmlns:a16="http://schemas.microsoft.com/office/drawing/2014/main" id="{57BAFEA1-9D07-4513-B319-C55EE9D77BA8}"/>
              </a:ext>
            </a:extLst>
          </p:cNvPr>
          <p:cNvSpPr txBox="1">
            <a:spLocks noChangeArrowheads="1"/>
          </p:cNvSpPr>
          <p:nvPr/>
        </p:nvSpPr>
        <p:spPr bwMode="auto">
          <a:xfrm>
            <a:off x="4105275" y="1530350"/>
            <a:ext cx="889000" cy="425450"/>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[0,3]</a:t>
            </a:r>
          </a:p>
        </p:txBody>
      </p:sp>
      <p:sp>
        <p:nvSpPr>
          <p:cNvPr id="4209" name="Text Box 117">
            <a:extLst>
              <a:ext uri="{FF2B5EF4-FFF2-40B4-BE49-F238E27FC236}">
                <a16:creationId xmlns:a16="http://schemas.microsoft.com/office/drawing/2014/main" id="{C10662A2-7813-40AE-8F8C-9D6D828F1811}"/>
              </a:ext>
            </a:extLst>
          </p:cNvPr>
          <p:cNvSpPr txBox="1">
            <a:spLocks noChangeArrowheads="1"/>
          </p:cNvSpPr>
          <p:nvPr/>
        </p:nvSpPr>
        <p:spPr bwMode="auto">
          <a:xfrm>
            <a:off x="4921250" y="1530350"/>
            <a:ext cx="890588" cy="425450"/>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[0,4]</a:t>
            </a:r>
          </a:p>
        </p:txBody>
      </p:sp>
      <p:sp>
        <p:nvSpPr>
          <p:cNvPr id="4210" name="Text Box 118">
            <a:extLst>
              <a:ext uri="{FF2B5EF4-FFF2-40B4-BE49-F238E27FC236}">
                <a16:creationId xmlns:a16="http://schemas.microsoft.com/office/drawing/2014/main" id="{FE37C04F-B946-4DF7-AB74-B617A31FA573}"/>
              </a:ext>
            </a:extLst>
          </p:cNvPr>
          <p:cNvSpPr txBox="1">
            <a:spLocks noChangeArrowheads="1"/>
          </p:cNvSpPr>
          <p:nvPr/>
        </p:nvSpPr>
        <p:spPr bwMode="auto">
          <a:xfrm>
            <a:off x="5738813" y="1530350"/>
            <a:ext cx="889000" cy="425450"/>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[0,5]</a:t>
            </a:r>
          </a:p>
        </p:txBody>
      </p:sp>
      <p:sp>
        <p:nvSpPr>
          <p:cNvPr id="4211" name="Text Box 119">
            <a:extLst>
              <a:ext uri="{FF2B5EF4-FFF2-40B4-BE49-F238E27FC236}">
                <a16:creationId xmlns:a16="http://schemas.microsoft.com/office/drawing/2014/main" id="{2368D9A5-9BCF-4696-827F-D42F802A9370}"/>
              </a:ext>
            </a:extLst>
          </p:cNvPr>
          <p:cNvSpPr txBox="1">
            <a:spLocks noChangeArrowheads="1"/>
          </p:cNvSpPr>
          <p:nvPr/>
        </p:nvSpPr>
        <p:spPr bwMode="auto">
          <a:xfrm>
            <a:off x="6554788" y="1530350"/>
            <a:ext cx="889000" cy="425450"/>
          </a:xfrm>
          <a:prstGeom prst="rect">
            <a:avLst/>
          </a:prstGeom>
          <a:noFill/>
          <a:ln>
            <a:noFill/>
          </a:ln>
          <a:effectLst/>
        </p:spPr>
        <p:txBody>
          <a:bodyPr lIns="139953" tIns="69976" rIns="139953" bIns="69976">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837" dirty="0">
                <a:latin typeface="Tahoma" panose="020B0604030504040204" pitchFamily="34" charset="0"/>
                <a:cs typeface="+mn-cs"/>
              </a:rPr>
              <a:t>[0,6]</a:t>
            </a:r>
          </a:p>
        </p:txBody>
      </p:sp>
      <p:sp>
        <p:nvSpPr>
          <p:cNvPr id="49268" name="Text Box 120">
            <a:extLst>
              <a:ext uri="{FF2B5EF4-FFF2-40B4-BE49-F238E27FC236}">
                <a16:creationId xmlns:a16="http://schemas.microsoft.com/office/drawing/2014/main" id="{D7D0BBF1-22B6-422E-8B8A-F3639B28D766}"/>
              </a:ext>
            </a:extLst>
          </p:cNvPr>
          <p:cNvSpPr txBox="1">
            <a:spLocks noChangeArrowheads="1"/>
          </p:cNvSpPr>
          <p:nvPr/>
        </p:nvSpPr>
        <p:spPr bwMode="auto">
          <a:xfrm>
            <a:off x="4062413" y="5316538"/>
            <a:ext cx="42386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9953" tIns="69976" rIns="139953" bIns="69976">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eaLnBrk="1" hangingPunct="1"/>
            <a:r>
              <a:rPr lang="en-US" altLang="en-US" sz="3600">
                <a:latin typeface="Tahoma" panose="020B0604030504040204" pitchFamily="34" charset="0"/>
              </a:rPr>
              <a:t>.</a:t>
            </a:r>
          </a:p>
        </p:txBody>
      </p:sp>
      <p:sp>
        <p:nvSpPr>
          <p:cNvPr id="49269" name="Text Box 121">
            <a:extLst>
              <a:ext uri="{FF2B5EF4-FFF2-40B4-BE49-F238E27FC236}">
                <a16:creationId xmlns:a16="http://schemas.microsoft.com/office/drawing/2014/main" id="{49F1F154-3ABC-454C-A5EB-459C1EE059B5}"/>
              </a:ext>
            </a:extLst>
          </p:cNvPr>
          <p:cNvSpPr txBox="1">
            <a:spLocks noChangeArrowheads="1"/>
          </p:cNvSpPr>
          <p:nvPr/>
        </p:nvSpPr>
        <p:spPr bwMode="auto">
          <a:xfrm>
            <a:off x="4062413" y="5549900"/>
            <a:ext cx="42386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9953" tIns="69976" rIns="139953" bIns="69976">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eaLnBrk="1" hangingPunct="1"/>
            <a:r>
              <a:rPr lang="en-US" altLang="en-US" sz="3600">
                <a:latin typeface="Tahoma" panose="020B0604030504040204" pitchFamily="34" charset="0"/>
              </a:rPr>
              <a:t>.</a:t>
            </a:r>
          </a:p>
        </p:txBody>
      </p:sp>
      <p:sp>
        <p:nvSpPr>
          <p:cNvPr id="49270" name="Text Box 122">
            <a:extLst>
              <a:ext uri="{FF2B5EF4-FFF2-40B4-BE49-F238E27FC236}">
                <a16:creationId xmlns:a16="http://schemas.microsoft.com/office/drawing/2014/main" id="{1AA3A7B8-6BDA-494C-9B6C-171862EB6103}"/>
              </a:ext>
            </a:extLst>
          </p:cNvPr>
          <p:cNvSpPr txBox="1">
            <a:spLocks noChangeArrowheads="1"/>
          </p:cNvSpPr>
          <p:nvPr/>
        </p:nvSpPr>
        <p:spPr bwMode="auto">
          <a:xfrm>
            <a:off x="4062413" y="5792788"/>
            <a:ext cx="42386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9953" tIns="69976" rIns="139953" bIns="69976">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eaLnBrk="1" hangingPunct="1"/>
            <a:r>
              <a:rPr lang="en-US" altLang="en-US" sz="3600">
                <a:latin typeface="Tahoma" panose="020B0604030504040204" pitchFamily="34" charset="0"/>
              </a:rPr>
              <a:t>.</a:t>
            </a:r>
          </a:p>
        </p:txBody>
      </p:sp>
      <p:sp>
        <p:nvSpPr>
          <p:cNvPr id="49271" name="Text Box 123">
            <a:extLst>
              <a:ext uri="{FF2B5EF4-FFF2-40B4-BE49-F238E27FC236}">
                <a16:creationId xmlns:a16="http://schemas.microsoft.com/office/drawing/2014/main" id="{01F38C29-B110-436E-B43A-6976FFEBF247}"/>
              </a:ext>
            </a:extLst>
          </p:cNvPr>
          <p:cNvSpPr txBox="1">
            <a:spLocks noChangeArrowheads="1"/>
          </p:cNvSpPr>
          <p:nvPr/>
        </p:nvSpPr>
        <p:spPr bwMode="auto">
          <a:xfrm>
            <a:off x="7443788" y="2709863"/>
            <a:ext cx="42545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9953" tIns="69976" rIns="139953" bIns="69976">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eaLnBrk="1" hangingPunct="1"/>
            <a:r>
              <a:rPr lang="en-US" altLang="en-US" sz="3600">
                <a:latin typeface="Tahoma" panose="020B0604030504040204" pitchFamily="34" charset="0"/>
              </a:rPr>
              <a:t>.</a:t>
            </a:r>
          </a:p>
        </p:txBody>
      </p:sp>
      <p:sp>
        <p:nvSpPr>
          <p:cNvPr id="49272" name="Text Box 124">
            <a:extLst>
              <a:ext uri="{FF2B5EF4-FFF2-40B4-BE49-F238E27FC236}">
                <a16:creationId xmlns:a16="http://schemas.microsoft.com/office/drawing/2014/main" id="{88CF6486-4EE8-45AB-9BF4-714BD6098D4E}"/>
              </a:ext>
            </a:extLst>
          </p:cNvPr>
          <p:cNvSpPr txBox="1">
            <a:spLocks noChangeArrowheads="1"/>
          </p:cNvSpPr>
          <p:nvPr/>
        </p:nvSpPr>
        <p:spPr bwMode="auto">
          <a:xfrm>
            <a:off x="7604125" y="2709863"/>
            <a:ext cx="42545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9953" tIns="69976" rIns="139953" bIns="69976">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eaLnBrk="1" hangingPunct="1"/>
            <a:r>
              <a:rPr lang="en-US" altLang="en-US" sz="3600">
                <a:latin typeface="Tahoma" panose="020B0604030504040204" pitchFamily="34" charset="0"/>
              </a:rPr>
              <a:t>.</a:t>
            </a:r>
          </a:p>
        </p:txBody>
      </p:sp>
      <p:sp>
        <p:nvSpPr>
          <p:cNvPr id="49273" name="Text Box 125">
            <a:extLst>
              <a:ext uri="{FF2B5EF4-FFF2-40B4-BE49-F238E27FC236}">
                <a16:creationId xmlns:a16="http://schemas.microsoft.com/office/drawing/2014/main" id="{2B1450E5-55C7-48C3-8132-4E4C3CB28C19}"/>
              </a:ext>
            </a:extLst>
          </p:cNvPr>
          <p:cNvSpPr txBox="1">
            <a:spLocks noChangeArrowheads="1"/>
          </p:cNvSpPr>
          <p:nvPr/>
        </p:nvSpPr>
        <p:spPr bwMode="auto">
          <a:xfrm>
            <a:off x="7786688" y="2709863"/>
            <a:ext cx="42545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9953" tIns="69976" rIns="139953" bIns="69976">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eaLnBrk="1" hangingPunct="1"/>
            <a:r>
              <a:rPr lang="en-US" altLang="en-US" sz="3600">
                <a:latin typeface="Tahoma" panose="020B0604030504040204" pitchFamily="34" charset="0"/>
              </a:rPr>
              <a:t>.</a:t>
            </a:r>
          </a:p>
        </p:txBody>
      </p:sp>
    </p:spTree>
    <p:extLst>
      <p:ext uri="{BB962C8B-B14F-4D97-AF65-F5344CB8AC3E}">
        <p14:creationId xmlns:p14="http://schemas.microsoft.com/office/powerpoint/2010/main" val="19079917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BA2F2-76B4-8D6F-01BF-BF262D85AA34}"/>
              </a:ext>
            </a:extLst>
          </p:cNvPr>
          <p:cNvSpPr>
            <a:spLocks noGrp="1"/>
          </p:cNvSpPr>
          <p:nvPr>
            <p:ph type="title"/>
          </p:nvPr>
        </p:nvSpPr>
        <p:spPr/>
        <p:txBody>
          <a:bodyPr/>
          <a:lstStyle/>
          <a:p>
            <a:r>
              <a:rPr lang="en-US" dirty="0"/>
              <a:t>2D Arrays in Python</a:t>
            </a:r>
          </a:p>
        </p:txBody>
      </p:sp>
      <p:sp>
        <p:nvSpPr>
          <p:cNvPr id="3" name="Content Placeholder 2">
            <a:extLst>
              <a:ext uri="{FF2B5EF4-FFF2-40B4-BE49-F238E27FC236}">
                <a16:creationId xmlns:a16="http://schemas.microsoft.com/office/drawing/2014/main" id="{33CE3767-0E32-0E83-85F8-1FC511A9B13A}"/>
              </a:ext>
            </a:extLst>
          </p:cNvPr>
          <p:cNvSpPr>
            <a:spLocks noGrp="1"/>
          </p:cNvSpPr>
          <p:nvPr>
            <p:ph idx="1"/>
          </p:nvPr>
        </p:nvSpPr>
        <p:spPr/>
        <p:txBody>
          <a:bodyPr/>
          <a:lstStyle/>
          <a:p>
            <a:r>
              <a:rPr lang="en-US" dirty="0"/>
              <a:t>A 2D array is “simply” a 1D array of arrays</a:t>
            </a:r>
          </a:p>
          <a:p>
            <a:pPr lvl="1"/>
            <a:endParaRPr lang="en-US" dirty="0"/>
          </a:p>
        </p:txBody>
      </p:sp>
    </p:spTree>
    <p:extLst>
      <p:ext uri="{BB962C8B-B14F-4D97-AF65-F5344CB8AC3E}">
        <p14:creationId xmlns:p14="http://schemas.microsoft.com/office/powerpoint/2010/main" val="176740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60E84-E0FE-0097-79E2-B5A40B952555}"/>
              </a:ext>
            </a:extLst>
          </p:cNvPr>
          <p:cNvSpPr>
            <a:spLocks noGrp="1"/>
          </p:cNvSpPr>
          <p:nvPr>
            <p:ph type="title"/>
          </p:nvPr>
        </p:nvSpPr>
        <p:spPr/>
        <p:txBody>
          <a:bodyPr/>
          <a:lstStyle/>
          <a:p>
            <a:r>
              <a:rPr lang="en-US" dirty="0"/>
              <a:t>Important Note on Datatypes</a:t>
            </a:r>
          </a:p>
        </p:txBody>
      </p:sp>
      <p:sp>
        <p:nvSpPr>
          <p:cNvPr id="3" name="Content Placeholder 2">
            <a:extLst>
              <a:ext uri="{FF2B5EF4-FFF2-40B4-BE49-F238E27FC236}">
                <a16:creationId xmlns:a16="http://schemas.microsoft.com/office/drawing/2014/main" id="{4E5A7D3F-568C-E2FE-E601-CF156CAE956F}"/>
              </a:ext>
            </a:extLst>
          </p:cNvPr>
          <p:cNvSpPr>
            <a:spLocks noGrp="1"/>
          </p:cNvSpPr>
          <p:nvPr>
            <p:ph idx="1"/>
          </p:nvPr>
        </p:nvSpPr>
        <p:spPr/>
        <p:txBody>
          <a:bodyPr/>
          <a:lstStyle/>
          <a:p>
            <a:r>
              <a:rPr lang="en-US" dirty="0"/>
              <a:t>In general, arrays have two major limitations</a:t>
            </a:r>
          </a:p>
          <a:p>
            <a:pPr lvl="1"/>
            <a:r>
              <a:rPr lang="en-US" dirty="0"/>
              <a:t>Arrays are a fixed size</a:t>
            </a:r>
          </a:p>
          <a:p>
            <a:pPr lvl="2"/>
            <a:r>
              <a:rPr lang="en-US" dirty="0"/>
              <a:t>Once declared, an array’s size cannot change</a:t>
            </a:r>
          </a:p>
          <a:p>
            <a:pPr lvl="1"/>
            <a:r>
              <a:rPr lang="en-US" dirty="0"/>
              <a:t>Only one datatype is allowed per array</a:t>
            </a:r>
          </a:p>
          <a:p>
            <a:pPr lvl="2"/>
            <a:r>
              <a:rPr lang="en-US" dirty="0"/>
              <a:t>Mixing datatypes is not allowed</a:t>
            </a:r>
          </a:p>
        </p:txBody>
      </p:sp>
    </p:spTree>
    <p:extLst>
      <p:ext uri="{BB962C8B-B14F-4D97-AF65-F5344CB8AC3E}">
        <p14:creationId xmlns:p14="http://schemas.microsoft.com/office/powerpoint/2010/main" val="5874111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BA2F2-76B4-8D6F-01BF-BF262D85AA34}"/>
              </a:ext>
            </a:extLst>
          </p:cNvPr>
          <p:cNvSpPr>
            <a:spLocks noGrp="1"/>
          </p:cNvSpPr>
          <p:nvPr>
            <p:ph type="title"/>
          </p:nvPr>
        </p:nvSpPr>
        <p:spPr/>
        <p:txBody>
          <a:bodyPr/>
          <a:lstStyle/>
          <a:p>
            <a:r>
              <a:rPr lang="en-US" dirty="0"/>
              <a:t>2D Arrays in Python</a:t>
            </a:r>
          </a:p>
        </p:txBody>
      </p:sp>
      <p:sp>
        <p:nvSpPr>
          <p:cNvPr id="3" name="Content Placeholder 2">
            <a:extLst>
              <a:ext uri="{FF2B5EF4-FFF2-40B4-BE49-F238E27FC236}">
                <a16:creationId xmlns:a16="http://schemas.microsoft.com/office/drawing/2014/main" id="{33CE3767-0E32-0E83-85F8-1FC511A9B13A}"/>
              </a:ext>
            </a:extLst>
          </p:cNvPr>
          <p:cNvSpPr>
            <a:spLocks noGrp="1"/>
          </p:cNvSpPr>
          <p:nvPr>
            <p:ph idx="1"/>
          </p:nvPr>
        </p:nvSpPr>
        <p:spPr/>
        <p:txBody>
          <a:bodyPr/>
          <a:lstStyle/>
          <a:p>
            <a:r>
              <a:rPr lang="en-US" dirty="0"/>
              <a:t>A 2D array is “simply” a 1D array of arrays</a:t>
            </a:r>
          </a:p>
          <a:p>
            <a:pPr lvl="1"/>
            <a:r>
              <a:rPr lang="en-US" dirty="0"/>
              <a:t>Clear as mud right?</a:t>
            </a:r>
          </a:p>
        </p:txBody>
      </p:sp>
    </p:spTree>
    <p:extLst>
      <p:ext uri="{BB962C8B-B14F-4D97-AF65-F5344CB8AC3E}">
        <p14:creationId xmlns:p14="http://schemas.microsoft.com/office/powerpoint/2010/main" val="24634851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BA2F2-76B4-8D6F-01BF-BF262D85AA34}"/>
              </a:ext>
            </a:extLst>
          </p:cNvPr>
          <p:cNvSpPr>
            <a:spLocks noGrp="1"/>
          </p:cNvSpPr>
          <p:nvPr>
            <p:ph type="title"/>
          </p:nvPr>
        </p:nvSpPr>
        <p:spPr/>
        <p:txBody>
          <a:bodyPr/>
          <a:lstStyle/>
          <a:p>
            <a:r>
              <a:rPr lang="en-US" dirty="0"/>
              <a:t>2D Arrays in Python</a:t>
            </a:r>
          </a:p>
        </p:txBody>
      </p:sp>
      <p:sp>
        <p:nvSpPr>
          <p:cNvPr id="3" name="Content Placeholder 2">
            <a:extLst>
              <a:ext uri="{FF2B5EF4-FFF2-40B4-BE49-F238E27FC236}">
                <a16:creationId xmlns:a16="http://schemas.microsoft.com/office/drawing/2014/main" id="{33CE3767-0E32-0E83-85F8-1FC511A9B13A}"/>
              </a:ext>
            </a:extLst>
          </p:cNvPr>
          <p:cNvSpPr>
            <a:spLocks noGrp="1"/>
          </p:cNvSpPr>
          <p:nvPr>
            <p:ph idx="1"/>
          </p:nvPr>
        </p:nvSpPr>
        <p:spPr/>
        <p:txBody>
          <a:bodyPr/>
          <a:lstStyle/>
          <a:p>
            <a:r>
              <a:rPr lang="en-US" dirty="0"/>
              <a:t>A 2D array is “simply” a 1D array of arrays</a:t>
            </a:r>
          </a:p>
          <a:p>
            <a:pPr lvl="1"/>
            <a:r>
              <a:rPr lang="en-US" dirty="0"/>
              <a:t>Clear as mud right?</a:t>
            </a:r>
          </a:p>
          <a:p>
            <a:pPr lvl="1"/>
            <a:endParaRPr lang="en-US" dirty="0"/>
          </a:p>
          <a:p>
            <a:r>
              <a:rPr lang="en-US" dirty="0"/>
              <a:t>Definition:</a:t>
            </a:r>
          </a:p>
          <a:p>
            <a:pPr lvl="1"/>
            <a:r>
              <a:rPr lang="en-US" dirty="0" err="1">
                <a:latin typeface="Courier New" panose="02070309020205020404" pitchFamily="49" charset="0"/>
                <a:cs typeface="Courier New" panose="02070309020205020404" pitchFamily="49" charset="0"/>
              </a:rPr>
              <a:t>arr</a:t>
            </a:r>
            <a:r>
              <a:rPr lang="en-US" dirty="0">
                <a:latin typeface="Courier New" panose="02070309020205020404" pitchFamily="49" charset="0"/>
                <a:cs typeface="Courier New" panose="02070309020205020404" pitchFamily="49" charset="0"/>
              </a:rPr>
              <a:t> = [[1,2,3],[4,5,6],[7,8,9]]</a:t>
            </a:r>
          </a:p>
          <a:p>
            <a:pPr lvl="2"/>
            <a:endParaRPr lang="en-US" dirty="0"/>
          </a:p>
        </p:txBody>
      </p:sp>
    </p:spTree>
    <p:extLst>
      <p:ext uri="{BB962C8B-B14F-4D97-AF65-F5344CB8AC3E}">
        <p14:creationId xmlns:p14="http://schemas.microsoft.com/office/powerpoint/2010/main" val="39999323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6F21A-2B9C-5E5B-D296-1756336AAD51}"/>
              </a:ext>
            </a:extLst>
          </p:cNvPr>
          <p:cNvSpPr>
            <a:spLocks noGrp="1"/>
          </p:cNvSpPr>
          <p:nvPr>
            <p:ph type="title"/>
          </p:nvPr>
        </p:nvSpPr>
        <p:spPr/>
        <p:txBody>
          <a:bodyPr/>
          <a:lstStyle/>
          <a:p>
            <a:r>
              <a:rPr lang="en-US" dirty="0"/>
              <a:t>Traversing a 2D Array</a:t>
            </a:r>
          </a:p>
        </p:txBody>
      </p:sp>
      <p:sp>
        <p:nvSpPr>
          <p:cNvPr id="3" name="Content Placeholder 2">
            <a:extLst>
              <a:ext uri="{FF2B5EF4-FFF2-40B4-BE49-F238E27FC236}">
                <a16:creationId xmlns:a16="http://schemas.microsoft.com/office/drawing/2014/main" id="{A2C70E33-7F0A-90A0-5E9D-130153891967}"/>
              </a:ext>
            </a:extLst>
          </p:cNvPr>
          <p:cNvSpPr>
            <a:spLocks noGrp="1"/>
          </p:cNvSpPr>
          <p:nvPr>
            <p:ph idx="1"/>
          </p:nvPr>
        </p:nvSpPr>
        <p:spPr/>
        <p:txBody>
          <a:bodyPr/>
          <a:lstStyle/>
          <a:p>
            <a:r>
              <a:rPr lang="en-US" dirty="0"/>
              <a:t>How did we iterate over a 1D array?</a:t>
            </a:r>
          </a:p>
          <a:p>
            <a:pPr lvl="1"/>
            <a:r>
              <a:rPr lang="en-US" dirty="0">
                <a:latin typeface="Courier New" panose="02070309020205020404" pitchFamily="49" charset="0"/>
                <a:cs typeface="Courier New" panose="02070309020205020404" pitchFamily="49" charset="0"/>
              </a:rPr>
              <a:t>for r in </a:t>
            </a:r>
            <a:r>
              <a:rPr lang="en-US" dirty="0" err="1">
                <a:latin typeface="Courier New" panose="02070309020205020404" pitchFamily="49" charset="0"/>
                <a:cs typeface="Courier New" panose="02070309020205020404" pitchFamily="49" charset="0"/>
              </a:rPr>
              <a:t>arr</a:t>
            </a:r>
            <a:r>
              <a:rPr lang="en-US" dirty="0">
                <a:latin typeface="Courier New" panose="02070309020205020404" pitchFamily="49" charset="0"/>
                <a:cs typeface="Courier New" panose="02070309020205020404" pitchFamily="49" charset="0"/>
              </a:rPr>
              <a:t>:</a:t>
            </a:r>
          </a:p>
          <a:p>
            <a:pPr marL="0" indent="0">
              <a:buNone/>
            </a:pPr>
            <a:endParaRPr lang="en-US" dirty="0"/>
          </a:p>
        </p:txBody>
      </p:sp>
    </p:spTree>
    <p:extLst>
      <p:ext uri="{BB962C8B-B14F-4D97-AF65-F5344CB8AC3E}">
        <p14:creationId xmlns:p14="http://schemas.microsoft.com/office/powerpoint/2010/main" val="27725214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6F21A-2B9C-5E5B-D296-1756336AAD51}"/>
              </a:ext>
            </a:extLst>
          </p:cNvPr>
          <p:cNvSpPr>
            <a:spLocks noGrp="1"/>
          </p:cNvSpPr>
          <p:nvPr>
            <p:ph type="title"/>
          </p:nvPr>
        </p:nvSpPr>
        <p:spPr/>
        <p:txBody>
          <a:bodyPr/>
          <a:lstStyle/>
          <a:p>
            <a:r>
              <a:rPr lang="en-US" dirty="0"/>
              <a:t>Traversing a 2D Array</a:t>
            </a:r>
          </a:p>
        </p:txBody>
      </p:sp>
      <p:sp>
        <p:nvSpPr>
          <p:cNvPr id="3" name="Content Placeholder 2">
            <a:extLst>
              <a:ext uri="{FF2B5EF4-FFF2-40B4-BE49-F238E27FC236}">
                <a16:creationId xmlns:a16="http://schemas.microsoft.com/office/drawing/2014/main" id="{A2C70E33-7F0A-90A0-5E9D-130153891967}"/>
              </a:ext>
            </a:extLst>
          </p:cNvPr>
          <p:cNvSpPr>
            <a:spLocks noGrp="1"/>
          </p:cNvSpPr>
          <p:nvPr>
            <p:ph idx="1"/>
          </p:nvPr>
        </p:nvSpPr>
        <p:spPr/>
        <p:txBody>
          <a:bodyPr/>
          <a:lstStyle/>
          <a:p>
            <a:r>
              <a:rPr lang="en-US" dirty="0"/>
              <a:t>How did we iterate over a 1D array?</a:t>
            </a:r>
          </a:p>
          <a:p>
            <a:pPr lvl="1"/>
            <a:r>
              <a:rPr lang="en-US" dirty="0">
                <a:latin typeface="Courier New" panose="02070309020205020404" pitchFamily="49" charset="0"/>
                <a:cs typeface="Courier New" panose="02070309020205020404" pitchFamily="49" charset="0"/>
              </a:rPr>
              <a:t>for r in </a:t>
            </a:r>
            <a:r>
              <a:rPr lang="en-US" dirty="0" err="1">
                <a:latin typeface="Courier New" panose="02070309020205020404" pitchFamily="49" charset="0"/>
                <a:cs typeface="Courier New" panose="02070309020205020404" pitchFamily="49" charset="0"/>
              </a:rPr>
              <a:t>arr</a:t>
            </a:r>
            <a:r>
              <a:rPr lang="en-US" dirty="0">
                <a:latin typeface="Courier New" panose="02070309020205020404" pitchFamily="49" charset="0"/>
                <a:cs typeface="Courier New" panose="02070309020205020404" pitchFamily="49" charset="0"/>
              </a:rPr>
              <a:t>:</a:t>
            </a:r>
          </a:p>
          <a:p>
            <a:r>
              <a:rPr lang="en-US" dirty="0"/>
              <a:t>Now, in a 2D array, each element </a:t>
            </a:r>
            <a:r>
              <a:rPr lang="en-US" dirty="0">
                <a:latin typeface="Courier New" panose="02070309020205020404" pitchFamily="49" charset="0"/>
                <a:cs typeface="Courier New" panose="02070309020205020404" pitchFamily="49" charset="0"/>
              </a:rPr>
              <a:t>‘r’</a:t>
            </a:r>
            <a:r>
              <a:rPr lang="en-US" dirty="0"/>
              <a:t> is a list</a:t>
            </a:r>
          </a:p>
        </p:txBody>
      </p:sp>
    </p:spTree>
    <p:extLst>
      <p:ext uri="{BB962C8B-B14F-4D97-AF65-F5344CB8AC3E}">
        <p14:creationId xmlns:p14="http://schemas.microsoft.com/office/powerpoint/2010/main" val="3113834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6F21A-2B9C-5E5B-D296-1756336AAD51}"/>
              </a:ext>
            </a:extLst>
          </p:cNvPr>
          <p:cNvSpPr>
            <a:spLocks noGrp="1"/>
          </p:cNvSpPr>
          <p:nvPr>
            <p:ph type="title"/>
          </p:nvPr>
        </p:nvSpPr>
        <p:spPr/>
        <p:txBody>
          <a:bodyPr/>
          <a:lstStyle/>
          <a:p>
            <a:r>
              <a:rPr lang="en-US" dirty="0"/>
              <a:t>Traversing a 2D Array</a:t>
            </a:r>
          </a:p>
        </p:txBody>
      </p:sp>
      <p:sp>
        <p:nvSpPr>
          <p:cNvPr id="3" name="Content Placeholder 2">
            <a:extLst>
              <a:ext uri="{FF2B5EF4-FFF2-40B4-BE49-F238E27FC236}">
                <a16:creationId xmlns:a16="http://schemas.microsoft.com/office/drawing/2014/main" id="{A2C70E33-7F0A-90A0-5E9D-130153891967}"/>
              </a:ext>
            </a:extLst>
          </p:cNvPr>
          <p:cNvSpPr>
            <a:spLocks noGrp="1"/>
          </p:cNvSpPr>
          <p:nvPr>
            <p:ph idx="1"/>
          </p:nvPr>
        </p:nvSpPr>
        <p:spPr/>
        <p:txBody>
          <a:bodyPr/>
          <a:lstStyle/>
          <a:p>
            <a:r>
              <a:rPr lang="en-US" dirty="0"/>
              <a:t>How did we iterate over a 1D array?</a:t>
            </a:r>
          </a:p>
          <a:p>
            <a:pPr lvl="1"/>
            <a:r>
              <a:rPr lang="en-US" dirty="0">
                <a:latin typeface="Courier New" panose="02070309020205020404" pitchFamily="49" charset="0"/>
                <a:cs typeface="Courier New" panose="02070309020205020404" pitchFamily="49" charset="0"/>
              </a:rPr>
              <a:t>for r in </a:t>
            </a:r>
            <a:r>
              <a:rPr lang="en-US" dirty="0" err="1">
                <a:latin typeface="Courier New" panose="02070309020205020404" pitchFamily="49" charset="0"/>
                <a:cs typeface="Courier New" panose="02070309020205020404" pitchFamily="49" charset="0"/>
              </a:rPr>
              <a:t>arr</a:t>
            </a:r>
            <a:r>
              <a:rPr lang="en-US" dirty="0">
                <a:latin typeface="Courier New" panose="02070309020205020404" pitchFamily="49" charset="0"/>
                <a:cs typeface="Courier New" panose="02070309020205020404" pitchFamily="49" charset="0"/>
              </a:rPr>
              <a:t>:</a:t>
            </a:r>
          </a:p>
          <a:p>
            <a:r>
              <a:rPr lang="en-US" dirty="0"/>
              <a:t>Now, in a 2D array, each element </a:t>
            </a:r>
            <a:r>
              <a:rPr lang="en-US" dirty="0">
                <a:latin typeface="Courier New" panose="02070309020205020404" pitchFamily="49" charset="0"/>
                <a:cs typeface="Courier New" panose="02070309020205020404" pitchFamily="49" charset="0"/>
              </a:rPr>
              <a:t>‘r’</a:t>
            </a:r>
            <a:r>
              <a:rPr lang="en-US" dirty="0"/>
              <a:t> is a list</a:t>
            </a:r>
          </a:p>
          <a:p>
            <a:pPr marL="457200" lvl="1" indent="0">
              <a:buNone/>
            </a:pPr>
            <a:r>
              <a:rPr lang="en-US" dirty="0">
                <a:latin typeface="Courier New" panose="02070309020205020404" pitchFamily="49" charset="0"/>
                <a:cs typeface="Courier New" panose="02070309020205020404" pitchFamily="49" charset="0"/>
              </a:rPr>
              <a:t>for r in </a:t>
            </a:r>
            <a:r>
              <a:rPr lang="en-US" dirty="0" err="1">
                <a:latin typeface="Courier New" panose="02070309020205020404" pitchFamily="49" charset="0"/>
                <a:cs typeface="Courier New" panose="02070309020205020404" pitchFamily="49" charset="0"/>
              </a:rPr>
              <a:t>arr</a:t>
            </a:r>
            <a:r>
              <a:rPr lang="en-US" dirty="0">
                <a:latin typeface="Courier New" panose="02070309020205020404" pitchFamily="49" charset="0"/>
                <a:cs typeface="Courier New" panose="02070309020205020404" pitchFamily="49" charset="0"/>
              </a:rPr>
              <a:t>:</a:t>
            </a:r>
          </a:p>
          <a:p>
            <a:pPr marL="457200" lvl="1" indent="0">
              <a:buNone/>
            </a:pPr>
            <a:r>
              <a:rPr lang="en-US" dirty="0">
                <a:latin typeface="Courier New" panose="02070309020205020404" pitchFamily="49" charset="0"/>
                <a:cs typeface="Courier New" panose="02070309020205020404" pitchFamily="49" charset="0"/>
              </a:rPr>
              <a:t>	for c in r:</a:t>
            </a:r>
          </a:p>
          <a:p>
            <a:pPr marL="457200" lvl="1" indent="0">
              <a:buNone/>
            </a:pPr>
            <a:r>
              <a:rPr lang="en-US" dirty="0">
                <a:latin typeface="Courier New" panose="02070309020205020404" pitchFamily="49" charset="0"/>
                <a:cs typeface="Courier New" panose="02070309020205020404" pitchFamily="49" charset="0"/>
              </a:rPr>
              <a:t>		print(c)</a:t>
            </a:r>
          </a:p>
          <a:p>
            <a:pPr lvl="1"/>
            <a:endParaRPr lang="en-US" dirty="0"/>
          </a:p>
          <a:p>
            <a:pPr lvl="1"/>
            <a:r>
              <a:rPr lang="en-US" dirty="0"/>
              <a:t>For each row, then for each column…</a:t>
            </a:r>
          </a:p>
        </p:txBody>
      </p:sp>
    </p:spTree>
    <p:extLst>
      <p:ext uri="{BB962C8B-B14F-4D97-AF65-F5344CB8AC3E}">
        <p14:creationId xmlns:p14="http://schemas.microsoft.com/office/powerpoint/2010/main" val="2783310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60E84-E0FE-0097-79E2-B5A40B952555}"/>
              </a:ext>
            </a:extLst>
          </p:cNvPr>
          <p:cNvSpPr>
            <a:spLocks noGrp="1"/>
          </p:cNvSpPr>
          <p:nvPr>
            <p:ph type="title"/>
          </p:nvPr>
        </p:nvSpPr>
        <p:spPr/>
        <p:txBody>
          <a:bodyPr/>
          <a:lstStyle/>
          <a:p>
            <a:r>
              <a:rPr lang="en-US" dirty="0"/>
              <a:t>Important Note on Datatypes</a:t>
            </a:r>
          </a:p>
        </p:txBody>
      </p:sp>
      <p:sp>
        <p:nvSpPr>
          <p:cNvPr id="3" name="Content Placeholder 2">
            <a:extLst>
              <a:ext uri="{FF2B5EF4-FFF2-40B4-BE49-F238E27FC236}">
                <a16:creationId xmlns:a16="http://schemas.microsoft.com/office/drawing/2014/main" id="{4E5A7D3F-568C-E2FE-E601-CF156CAE956F}"/>
              </a:ext>
            </a:extLst>
          </p:cNvPr>
          <p:cNvSpPr>
            <a:spLocks noGrp="1"/>
          </p:cNvSpPr>
          <p:nvPr>
            <p:ph idx="1"/>
          </p:nvPr>
        </p:nvSpPr>
        <p:spPr/>
        <p:txBody>
          <a:bodyPr/>
          <a:lstStyle/>
          <a:p>
            <a:r>
              <a:rPr lang="en-US" dirty="0"/>
              <a:t>In general, arrays have two major limitations</a:t>
            </a:r>
          </a:p>
          <a:p>
            <a:pPr lvl="1"/>
            <a:r>
              <a:rPr lang="en-US" dirty="0"/>
              <a:t>Arrays are a fixed size</a:t>
            </a:r>
          </a:p>
          <a:p>
            <a:pPr lvl="2"/>
            <a:r>
              <a:rPr lang="en-US" dirty="0"/>
              <a:t>Once declared, an array’s size cannot change</a:t>
            </a:r>
          </a:p>
          <a:p>
            <a:pPr lvl="1"/>
            <a:r>
              <a:rPr lang="en-US" dirty="0"/>
              <a:t>Only one datatype is allowed per array</a:t>
            </a:r>
          </a:p>
          <a:p>
            <a:pPr lvl="2"/>
            <a:r>
              <a:rPr lang="en-US" dirty="0"/>
              <a:t>Mixing datatypes is not allowed</a:t>
            </a:r>
          </a:p>
          <a:p>
            <a:pPr lvl="2"/>
            <a:endParaRPr lang="en-US" dirty="0"/>
          </a:p>
          <a:p>
            <a:r>
              <a:rPr lang="en-US" dirty="0"/>
              <a:t>Python however…..</a:t>
            </a:r>
          </a:p>
        </p:txBody>
      </p:sp>
    </p:spTree>
    <p:extLst>
      <p:ext uri="{BB962C8B-B14F-4D97-AF65-F5344CB8AC3E}">
        <p14:creationId xmlns:p14="http://schemas.microsoft.com/office/powerpoint/2010/main" val="3618097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60E84-E0FE-0097-79E2-B5A40B952555}"/>
              </a:ext>
            </a:extLst>
          </p:cNvPr>
          <p:cNvSpPr>
            <a:spLocks noGrp="1"/>
          </p:cNvSpPr>
          <p:nvPr>
            <p:ph type="title"/>
          </p:nvPr>
        </p:nvSpPr>
        <p:spPr/>
        <p:txBody>
          <a:bodyPr/>
          <a:lstStyle/>
          <a:p>
            <a:r>
              <a:rPr lang="en-US" dirty="0"/>
              <a:t>Important Note on Datatypes</a:t>
            </a:r>
          </a:p>
        </p:txBody>
      </p:sp>
      <p:sp>
        <p:nvSpPr>
          <p:cNvPr id="3" name="Content Placeholder 2">
            <a:extLst>
              <a:ext uri="{FF2B5EF4-FFF2-40B4-BE49-F238E27FC236}">
                <a16:creationId xmlns:a16="http://schemas.microsoft.com/office/drawing/2014/main" id="{4E5A7D3F-568C-E2FE-E601-CF156CAE956F}"/>
              </a:ext>
            </a:extLst>
          </p:cNvPr>
          <p:cNvSpPr>
            <a:spLocks noGrp="1"/>
          </p:cNvSpPr>
          <p:nvPr>
            <p:ph idx="1"/>
          </p:nvPr>
        </p:nvSpPr>
        <p:spPr/>
        <p:txBody>
          <a:bodyPr/>
          <a:lstStyle/>
          <a:p>
            <a:r>
              <a:rPr lang="en-US" dirty="0"/>
              <a:t>In general, arrays have two major limitations</a:t>
            </a:r>
          </a:p>
          <a:p>
            <a:pPr lvl="1"/>
            <a:r>
              <a:rPr lang="en-US" dirty="0"/>
              <a:t>Arrays are a fixed size</a:t>
            </a:r>
          </a:p>
          <a:p>
            <a:pPr lvl="2"/>
            <a:r>
              <a:rPr lang="en-US" dirty="0"/>
              <a:t>Once declared, an array’s size cannot change</a:t>
            </a:r>
          </a:p>
          <a:p>
            <a:pPr lvl="1"/>
            <a:r>
              <a:rPr lang="en-US" dirty="0"/>
              <a:t>Only one datatype is allowed per array</a:t>
            </a:r>
          </a:p>
          <a:p>
            <a:pPr lvl="2"/>
            <a:r>
              <a:rPr lang="en-US" dirty="0"/>
              <a:t>Mixing datatypes is not allowed</a:t>
            </a:r>
          </a:p>
          <a:p>
            <a:pPr lvl="2"/>
            <a:endParaRPr lang="en-US" dirty="0"/>
          </a:p>
          <a:p>
            <a:r>
              <a:rPr lang="en-US" dirty="0"/>
              <a:t>Python however…..</a:t>
            </a:r>
          </a:p>
          <a:p>
            <a:pPr lvl="1"/>
            <a:r>
              <a:rPr lang="en-US" dirty="0"/>
              <a:t>“abstracts” away both of these</a:t>
            </a:r>
          </a:p>
        </p:txBody>
      </p:sp>
    </p:spTree>
    <p:extLst>
      <p:ext uri="{BB962C8B-B14F-4D97-AF65-F5344CB8AC3E}">
        <p14:creationId xmlns:p14="http://schemas.microsoft.com/office/powerpoint/2010/main" val="18934185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60E84-E0FE-0097-79E2-B5A40B952555}"/>
              </a:ext>
            </a:extLst>
          </p:cNvPr>
          <p:cNvSpPr>
            <a:spLocks noGrp="1"/>
          </p:cNvSpPr>
          <p:nvPr>
            <p:ph type="title"/>
          </p:nvPr>
        </p:nvSpPr>
        <p:spPr/>
        <p:txBody>
          <a:bodyPr/>
          <a:lstStyle/>
          <a:p>
            <a:r>
              <a:rPr lang="en-US" dirty="0"/>
              <a:t>Important Note on Datatypes</a:t>
            </a:r>
          </a:p>
        </p:txBody>
      </p:sp>
      <p:sp>
        <p:nvSpPr>
          <p:cNvPr id="3" name="Content Placeholder 2">
            <a:extLst>
              <a:ext uri="{FF2B5EF4-FFF2-40B4-BE49-F238E27FC236}">
                <a16:creationId xmlns:a16="http://schemas.microsoft.com/office/drawing/2014/main" id="{4E5A7D3F-568C-E2FE-E601-CF156CAE956F}"/>
              </a:ext>
            </a:extLst>
          </p:cNvPr>
          <p:cNvSpPr>
            <a:spLocks noGrp="1"/>
          </p:cNvSpPr>
          <p:nvPr>
            <p:ph idx="1"/>
          </p:nvPr>
        </p:nvSpPr>
        <p:spPr/>
        <p:txBody>
          <a:bodyPr/>
          <a:lstStyle/>
          <a:p>
            <a:r>
              <a:rPr lang="en-US" dirty="0"/>
              <a:t>In general, arrays have two major limitations</a:t>
            </a:r>
          </a:p>
          <a:p>
            <a:pPr lvl="1"/>
            <a:r>
              <a:rPr lang="en-US" dirty="0"/>
              <a:t>Arrays are a fixed size</a:t>
            </a:r>
          </a:p>
          <a:p>
            <a:pPr lvl="2"/>
            <a:r>
              <a:rPr lang="en-US" dirty="0"/>
              <a:t>Once declared, an array’s size cannot change</a:t>
            </a:r>
          </a:p>
          <a:p>
            <a:pPr lvl="1"/>
            <a:r>
              <a:rPr lang="en-US" dirty="0"/>
              <a:t>Only one datatype is allowed per array</a:t>
            </a:r>
          </a:p>
          <a:p>
            <a:pPr lvl="2"/>
            <a:r>
              <a:rPr lang="en-US" dirty="0"/>
              <a:t>Mixing datatypes is not allowed</a:t>
            </a:r>
          </a:p>
          <a:p>
            <a:pPr lvl="2"/>
            <a:endParaRPr lang="en-US" dirty="0"/>
          </a:p>
          <a:p>
            <a:r>
              <a:rPr lang="en-US" dirty="0"/>
              <a:t>Python however…..</a:t>
            </a:r>
          </a:p>
          <a:p>
            <a:pPr lvl="1"/>
            <a:r>
              <a:rPr lang="en-US" dirty="0"/>
              <a:t>“abstracts” away both of these</a:t>
            </a:r>
          </a:p>
          <a:p>
            <a:pPr lvl="1"/>
            <a:r>
              <a:rPr lang="en-US" dirty="0">
                <a:solidFill>
                  <a:srgbClr val="C00000"/>
                </a:solidFill>
              </a:rPr>
              <a:t>Beware</a:t>
            </a:r>
          </a:p>
          <a:p>
            <a:pPr lvl="2"/>
            <a:r>
              <a:rPr lang="en-US" dirty="0">
                <a:solidFill>
                  <a:srgbClr val="C00000"/>
                </a:solidFill>
              </a:rPr>
              <a:t>Most other languages do not </a:t>
            </a:r>
          </a:p>
        </p:txBody>
      </p:sp>
    </p:spTree>
    <p:extLst>
      <p:ext uri="{BB962C8B-B14F-4D97-AF65-F5344CB8AC3E}">
        <p14:creationId xmlns:p14="http://schemas.microsoft.com/office/powerpoint/2010/main" val="2532548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93013892-34A3-B354-6FC1-30D09D478A61}"/>
              </a:ext>
            </a:extLst>
          </p:cNvPr>
          <p:cNvSpPr>
            <a:spLocks noGrp="1" noChangeArrowheads="1"/>
          </p:cNvSpPr>
          <p:nvPr>
            <p:ph type="title"/>
          </p:nvPr>
        </p:nvSpPr>
        <p:spPr/>
        <p:txBody>
          <a:bodyPr/>
          <a:lstStyle/>
          <a:p>
            <a:r>
              <a:rPr lang="en-US" altLang="en-US"/>
              <a:t>Indexing</a:t>
            </a:r>
          </a:p>
        </p:txBody>
      </p:sp>
      <p:sp>
        <p:nvSpPr>
          <p:cNvPr id="10243" name="Content Placeholder 2">
            <a:extLst>
              <a:ext uri="{FF2B5EF4-FFF2-40B4-BE49-F238E27FC236}">
                <a16:creationId xmlns:a16="http://schemas.microsoft.com/office/drawing/2014/main" id="{F568AF81-3964-0E98-C9E3-5EE2C0BA2DE8}"/>
              </a:ext>
            </a:extLst>
          </p:cNvPr>
          <p:cNvSpPr>
            <a:spLocks noGrp="1" noChangeArrowheads="1"/>
          </p:cNvSpPr>
          <p:nvPr>
            <p:ph idx="1"/>
          </p:nvPr>
        </p:nvSpPr>
        <p:spPr/>
        <p:txBody>
          <a:bodyPr/>
          <a:lstStyle/>
          <a:p>
            <a:r>
              <a:rPr lang="en-US" altLang="en-US" u="sng"/>
              <a:t>Index</a:t>
            </a:r>
            <a:r>
              <a:rPr lang="en-US" altLang="en-US"/>
              <a:t>: a number specifying the position of an element in a list</a:t>
            </a:r>
          </a:p>
          <a:p>
            <a:pPr lvl="1"/>
            <a:r>
              <a:rPr lang="en-US" altLang="en-US">
                <a:ea typeface="Arial" panose="020B0604020202020204" pitchFamily="34" charset="0"/>
              </a:rPr>
              <a:t>Enables access to individual element in list</a:t>
            </a:r>
          </a:p>
          <a:p>
            <a:pPr lvl="1"/>
            <a:r>
              <a:rPr lang="en-US" altLang="en-US">
                <a:ea typeface="Arial" panose="020B0604020202020204" pitchFamily="34" charset="0"/>
              </a:rPr>
              <a:t>Index of first element in the list is 0, second element is 1, and n’th element is n-1</a:t>
            </a:r>
          </a:p>
          <a:p>
            <a:pPr lvl="1"/>
            <a:r>
              <a:rPr lang="en-US" altLang="en-US">
                <a:ea typeface="Arial" panose="020B0604020202020204" pitchFamily="34" charset="0"/>
              </a:rPr>
              <a:t>Negative indexes identify positions relative to the end of the list</a:t>
            </a:r>
          </a:p>
          <a:p>
            <a:pPr lvl="2"/>
            <a:r>
              <a:rPr lang="en-US" altLang="en-US">
                <a:ea typeface="Arial" panose="020B0604020202020204" pitchFamily="34" charset="0"/>
              </a:rPr>
              <a:t>The index -1 identifies the last element, -2 identifies the next to last element, etc.</a:t>
            </a:r>
          </a:p>
          <a:p>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31532784-1FEC-B312-BFF8-A2C552E215CC}"/>
              </a:ext>
            </a:extLst>
          </p:cNvPr>
          <p:cNvSpPr>
            <a:spLocks noGrp="1" noChangeArrowheads="1"/>
          </p:cNvSpPr>
          <p:nvPr>
            <p:ph type="title"/>
          </p:nvPr>
        </p:nvSpPr>
        <p:spPr/>
        <p:txBody>
          <a:bodyPr/>
          <a:lstStyle/>
          <a:p>
            <a:r>
              <a:rPr lang="en-US" altLang="en-US"/>
              <a:t>Question…</a:t>
            </a:r>
          </a:p>
        </p:txBody>
      </p:sp>
      <p:sp>
        <p:nvSpPr>
          <p:cNvPr id="11267" name="Content Placeholder 2">
            <a:extLst>
              <a:ext uri="{FF2B5EF4-FFF2-40B4-BE49-F238E27FC236}">
                <a16:creationId xmlns:a16="http://schemas.microsoft.com/office/drawing/2014/main" id="{0BF48CF7-C4B0-CEC9-3B74-85C4C6C9E7A6}"/>
              </a:ext>
            </a:extLst>
          </p:cNvPr>
          <p:cNvSpPr>
            <a:spLocks noGrp="1" noChangeArrowheads="1"/>
          </p:cNvSpPr>
          <p:nvPr>
            <p:ph idx="1"/>
          </p:nvPr>
        </p:nvSpPr>
        <p:spPr/>
        <p:txBody>
          <a:bodyPr/>
          <a:lstStyle/>
          <a:p>
            <a:r>
              <a:rPr lang="en-US" altLang="en-US"/>
              <a:t>If I have the following list:</a:t>
            </a:r>
          </a:p>
          <a:p>
            <a:pPr lvl="1"/>
            <a:r>
              <a:rPr lang="en-US" altLang="en-US">
                <a:latin typeface="Courier New" panose="02070309020205020404" pitchFamily="49" charset="0"/>
                <a:ea typeface="MS PGothic" panose="020B0600070205080204" pitchFamily="34" charset="-128"/>
              </a:rPr>
              <a:t>arr = [“red”, “blue”, “yellow”]</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E3D8BBBE-BF43-16EB-8DA6-816B29B44934}"/>
              </a:ext>
            </a:extLst>
          </p:cNvPr>
          <p:cNvSpPr>
            <a:spLocks noGrp="1" noChangeArrowheads="1"/>
          </p:cNvSpPr>
          <p:nvPr>
            <p:ph type="title"/>
          </p:nvPr>
        </p:nvSpPr>
        <p:spPr/>
        <p:txBody>
          <a:bodyPr/>
          <a:lstStyle/>
          <a:p>
            <a:r>
              <a:rPr lang="en-US" altLang="en-US"/>
              <a:t>Question…</a:t>
            </a:r>
          </a:p>
        </p:txBody>
      </p:sp>
      <p:sp>
        <p:nvSpPr>
          <p:cNvPr id="12291" name="Content Placeholder 2">
            <a:extLst>
              <a:ext uri="{FF2B5EF4-FFF2-40B4-BE49-F238E27FC236}">
                <a16:creationId xmlns:a16="http://schemas.microsoft.com/office/drawing/2014/main" id="{64E06210-D5DC-41B8-0DC6-9932BDB95ABC}"/>
              </a:ext>
            </a:extLst>
          </p:cNvPr>
          <p:cNvSpPr>
            <a:spLocks noGrp="1" noChangeArrowheads="1"/>
          </p:cNvSpPr>
          <p:nvPr>
            <p:ph idx="1"/>
          </p:nvPr>
        </p:nvSpPr>
        <p:spPr/>
        <p:txBody>
          <a:bodyPr/>
          <a:lstStyle/>
          <a:p>
            <a:r>
              <a:rPr lang="en-US" altLang="en-US"/>
              <a:t>If I have the following list:</a:t>
            </a:r>
          </a:p>
          <a:p>
            <a:pPr lvl="1"/>
            <a:r>
              <a:rPr lang="en-US" altLang="en-US">
                <a:latin typeface="Courier New" panose="02070309020205020404" pitchFamily="49" charset="0"/>
                <a:ea typeface="MS PGothic" panose="020B0600070205080204" pitchFamily="34" charset="-128"/>
              </a:rPr>
              <a:t>arr = [“red”, “blue”, “yellow”]</a:t>
            </a:r>
          </a:p>
          <a:p>
            <a:r>
              <a:rPr lang="en-US" altLang="en-US">
                <a:cs typeface="Courier New" panose="02070309020205020404" pitchFamily="49" charset="0"/>
              </a:rPr>
              <a:t>What is arr[0] ?</a:t>
            </a:r>
          </a:p>
        </p:txBody>
      </p:sp>
    </p:spTree>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4706</TotalTime>
  <Words>1615</Words>
  <Application>Microsoft Office PowerPoint</Application>
  <PresentationFormat>On-screen Show (4:3)</PresentationFormat>
  <Paragraphs>266</Paragraphs>
  <Slides>34</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Arial</vt:lpstr>
      <vt:lpstr>Calibri</vt:lpstr>
      <vt:lpstr>Courier New</vt:lpstr>
      <vt:lpstr>Tahoma</vt:lpstr>
      <vt:lpstr>Times</vt:lpstr>
      <vt:lpstr>Times New Roman</vt:lpstr>
      <vt:lpstr>Office Theme</vt:lpstr>
      <vt:lpstr>Arrays</vt:lpstr>
      <vt:lpstr>Introduction to Lists (a.k.a Arrays)</vt:lpstr>
      <vt:lpstr>Important Note on Datatypes</vt:lpstr>
      <vt:lpstr>Important Note on Datatypes</vt:lpstr>
      <vt:lpstr>Important Note on Datatypes</vt:lpstr>
      <vt:lpstr>Important Note on Datatypes</vt:lpstr>
      <vt:lpstr>Indexing</vt:lpstr>
      <vt:lpstr>Question…</vt:lpstr>
      <vt:lpstr>Question…</vt:lpstr>
      <vt:lpstr>Question…</vt:lpstr>
      <vt:lpstr>Question…</vt:lpstr>
      <vt:lpstr>Question…</vt:lpstr>
      <vt:lpstr>Question…</vt:lpstr>
      <vt:lpstr>IndexError</vt:lpstr>
      <vt:lpstr>The len function</vt:lpstr>
      <vt:lpstr>Exercise 7A</vt:lpstr>
      <vt:lpstr>Iterating over a List</vt:lpstr>
      <vt:lpstr>Iterating over a List</vt:lpstr>
      <vt:lpstr>Iterating over a List</vt:lpstr>
      <vt:lpstr>Exercise 7B</vt:lpstr>
      <vt:lpstr>Lists Are Mutable</vt:lpstr>
      <vt:lpstr>List Methods and Useful Built-in Functions</vt:lpstr>
      <vt:lpstr>Finding Items in Lists with the in Operator</vt:lpstr>
      <vt:lpstr>Copying arrays</vt:lpstr>
      <vt:lpstr>Shallow copy</vt:lpstr>
      <vt:lpstr>Deep copy</vt:lpstr>
      <vt:lpstr>2d arrays</vt:lpstr>
      <vt:lpstr>What 2D Arrays look like</vt:lpstr>
      <vt:lpstr>2D Arrays in Python</vt:lpstr>
      <vt:lpstr>2D Arrays in Python</vt:lpstr>
      <vt:lpstr>2D Arrays in Python</vt:lpstr>
      <vt:lpstr>Traversing a 2D Array</vt:lpstr>
      <vt:lpstr>Traversing a 2D Array</vt:lpstr>
      <vt:lpstr>Traversing a 2D Array</vt:lpstr>
    </vt:vector>
  </TitlesOfParts>
  <Company>Georgia Tech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Programming</dc:title>
  <dc:creator>College of Computing</dc:creator>
  <cp:lastModifiedBy>William Forsyth</cp:lastModifiedBy>
  <cp:revision>188</cp:revision>
  <cp:lastPrinted>2001-05-09T19:53:32Z</cp:lastPrinted>
  <dcterms:created xsi:type="dcterms:W3CDTF">1999-03-03T13:26:07Z</dcterms:created>
  <dcterms:modified xsi:type="dcterms:W3CDTF">2022-06-22T15:35:41Z</dcterms:modified>
</cp:coreProperties>
</file>